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47"/>
  </p:notesMasterIdLst>
  <p:handoutMasterIdLst>
    <p:handoutMasterId r:id="rId48"/>
  </p:handoutMasterIdLst>
  <p:sldIdLst>
    <p:sldId id="2147480734" r:id="rId5"/>
    <p:sldId id="2147480740" r:id="rId6"/>
    <p:sldId id="2147480764" r:id="rId7"/>
    <p:sldId id="2147480444" r:id="rId8"/>
    <p:sldId id="2147480789" r:id="rId9"/>
    <p:sldId id="2147480790" r:id="rId10"/>
    <p:sldId id="2147480443" r:id="rId11"/>
    <p:sldId id="2147480793" r:id="rId12"/>
    <p:sldId id="2147480792" r:id="rId13"/>
    <p:sldId id="2147480767" r:id="rId14"/>
    <p:sldId id="2147480446" r:id="rId15"/>
    <p:sldId id="2147480447" r:id="rId16"/>
    <p:sldId id="2147480768" r:id="rId17"/>
    <p:sldId id="2186" r:id="rId18"/>
    <p:sldId id="2179" r:id="rId19"/>
    <p:sldId id="2147480794" r:id="rId20"/>
    <p:sldId id="2147480795" r:id="rId21"/>
    <p:sldId id="2147480796" r:id="rId22"/>
    <p:sldId id="2147480797" r:id="rId23"/>
    <p:sldId id="2147480798" r:id="rId24"/>
    <p:sldId id="2147480799" r:id="rId25"/>
    <p:sldId id="2147480800" r:id="rId26"/>
    <p:sldId id="2147480801" r:id="rId27"/>
    <p:sldId id="2147480769" r:id="rId28"/>
    <p:sldId id="2355" r:id="rId29"/>
    <p:sldId id="2356" r:id="rId30"/>
    <p:sldId id="2357" r:id="rId31"/>
    <p:sldId id="2358" r:id="rId32"/>
    <p:sldId id="2359" r:id="rId33"/>
    <p:sldId id="2147480802" r:id="rId34"/>
    <p:sldId id="2360" r:id="rId35"/>
    <p:sldId id="2147480803" r:id="rId36"/>
    <p:sldId id="2147480804" r:id="rId37"/>
    <p:sldId id="2147480805" r:id="rId38"/>
    <p:sldId id="2147480806" r:id="rId39"/>
    <p:sldId id="2147480807" r:id="rId40"/>
    <p:sldId id="2147480808" r:id="rId41"/>
    <p:sldId id="2147480809" r:id="rId42"/>
    <p:sldId id="2147480810" r:id="rId43"/>
    <p:sldId id="2147480813" r:id="rId44"/>
    <p:sldId id="2147480815" r:id="rId45"/>
    <p:sldId id="214748076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64"/>
            <p14:sldId id="2147480444"/>
            <p14:sldId id="2147480789"/>
            <p14:sldId id="2147480790"/>
            <p14:sldId id="2147480443"/>
            <p14:sldId id="2147480793"/>
            <p14:sldId id="2147480792"/>
            <p14:sldId id="2147480767"/>
            <p14:sldId id="2147480446"/>
            <p14:sldId id="2147480447"/>
            <p14:sldId id="2147480768"/>
            <p14:sldId id="2186"/>
            <p14:sldId id="2179"/>
            <p14:sldId id="2147480794"/>
            <p14:sldId id="2147480795"/>
            <p14:sldId id="2147480796"/>
            <p14:sldId id="2147480797"/>
            <p14:sldId id="2147480798"/>
            <p14:sldId id="2147480799"/>
            <p14:sldId id="2147480800"/>
            <p14:sldId id="2147480801"/>
            <p14:sldId id="2147480769"/>
            <p14:sldId id="2355"/>
            <p14:sldId id="2356"/>
            <p14:sldId id="2357"/>
            <p14:sldId id="2358"/>
            <p14:sldId id="2359"/>
            <p14:sldId id="2147480802"/>
            <p14:sldId id="2360"/>
            <p14:sldId id="2147480803"/>
            <p14:sldId id="2147480804"/>
            <p14:sldId id="2147480805"/>
            <p14:sldId id="2147480806"/>
            <p14:sldId id="2147480807"/>
            <p14:sldId id="2147480808"/>
            <p14:sldId id="2147480809"/>
            <p14:sldId id="2147480810"/>
            <p14:sldId id="2147480813"/>
            <p14:sldId id="2147480815"/>
            <p14:sldId id="2147480765"/>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B6A06-AFB9-41B0-ABD8-EAD7FD8C2820}" v="78" dt="2026-03-23T14:23:40.644"/>
    <p1510:client id="{B3543CE5-7C6E-415A-8FCF-E1EEA4E5D067}" v="85" dt="2026-03-22T15:46:13.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88945" autoAdjust="0"/>
  </p:normalViewPr>
  <p:slideViewPr>
    <p:cSldViewPr snapToGrid="0">
      <p:cViewPr varScale="1">
        <p:scale>
          <a:sx n="56" d="100"/>
          <a:sy n="56" d="100"/>
        </p:scale>
        <p:origin x="55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3-23T14:23:52.002" v="9022" actId="14100"/>
      <pc:docMkLst>
        <pc:docMk/>
      </pc:docMkLst>
      <pc:sldChg chg="modSp del">
        <pc:chgData name="Yoel Kortick" userId="167978f5-7f40-4909-85d5-d4149554ad4e" providerId="ADAL" clId="{D5FD8459-2B5C-48A5-9673-8D128202ED48}" dt="2026-03-23T08:09:27.718" v="6232" actId="47"/>
        <pc:sldMkLst>
          <pc:docMk/>
          <pc:sldMk cId="3839867393" sldId="2175"/>
        </pc:sldMkLst>
        <pc:spChg chg="mod">
          <ac:chgData name="Yoel Kortick" userId="167978f5-7f40-4909-85d5-d4149554ad4e" providerId="ADAL" clId="{D5FD8459-2B5C-48A5-9673-8D128202ED48}" dt="2026-03-23T07:41:54.278" v="4757"/>
          <ac:spMkLst>
            <pc:docMk/>
            <pc:sldMk cId="3839867393" sldId="2175"/>
            <ac:spMk id="3" creationId="{4FC18B40-6547-41EC-8A0E-1C8F40E0A42F}"/>
          </ac:spMkLst>
        </pc:spChg>
      </pc:sldChg>
      <pc:sldChg chg="addSp delSp modSp mod">
        <pc:chgData name="Yoel Kortick" userId="167978f5-7f40-4909-85d5-d4149554ad4e" providerId="ADAL" clId="{D5FD8459-2B5C-48A5-9673-8D128202ED48}" dt="2026-03-23T08:09:00.227" v="6230" actId="13926"/>
        <pc:sldMkLst>
          <pc:docMk/>
          <pc:sldMk cId="164038021" sldId="2179"/>
        </pc:sldMkLst>
        <pc:spChg chg="mod">
          <ac:chgData name="Yoel Kortick" userId="167978f5-7f40-4909-85d5-d4149554ad4e" providerId="ADAL" clId="{D5FD8459-2B5C-48A5-9673-8D128202ED48}" dt="2026-03-23T07:49:57.158" v="5337" actId="20577"/>
          <ac:spMkLst>
            <pc:docMk/>
            <pc:sldMk cId="164038021" sldId="2179"/>
            <ac:spMk id="3" creationId="{4FC18B40-6547-41EC-8A0E-1C8F40E0A42F}"/>
          </ac:spMkLst>
        </pc:spChg>
        <pc:spChg chg="mod">
          <ac:chgData name="Yoel Kortick" userId="167978f5-7f40-4909-85d5-d4149554ad4e" providerId="ADAL" clId="{D5FD8459-2B5C-48A5-9673-8D128202ED48}" dt="2026-03-23T08:09:00.227" v="6230" actId="13926"/>
          <ac:spMkLst>
            <pc:docMk/>
            <pc:sldMk cId="164038021" sldId="2179"/>
            <ac:spMk id="4" creationId="{2490F34D-A7E2-4EA9-8B1A-78371A1F1CD1}"/>
          </ac:spMkLst>
        </pc:spChg>
        <pc:spChg chg="add mod">
          <ac:chgData name="Yoel Kortick" userId="167978f5-7f40-4909-85d5-d4149554ad4e" providerId="ADAL" clId="{D5FD8459-2B5C-48A5-9673-8D128202ED48}" dt="2026-03-23T07:46:40.700" v="5012" actId="1035"/>
          <ac:spMkLst>
            <pc:docMk/>
            <pc:sldMk cId="164038021" sldId="2179"/>
            <ac:spMk id="8" creationId="{44FAE65B-9CF2-7D37-30DC-E573B3CE871B}"/>
          </ac:spMkLst>
        </pc:spChg>
        <pc:spChg chg="add mod">
          <ac:chgData name="Yoel Kortick" userId="167978f5-7f40-4909-85d5-d4149554ad4e" providerId="ADAL" clId="{D5FD8459-2B5C-48A5-9673-8D128202ED48}" dt="2026-03-23T07:47:03.283" v="5138" actId="1036"/>
          <ac:spMkLst>
            <pc:docMk/>
            <pc:sldMk cId="164038021" sldId="2179"/>
            <ac:spMk id="9" creationId="{F060048A-5AAC-0ACB-B6FD-89D0AA4283FC}"/>
          </ac:spMkLst>
        </pc:spChg>
        <pc:picChg chg="add del mod">
          <ac:chgData name="Yoel Kortick" userId="167978f5-7f40-4909-85d5-d4149554ad4e" providerId="ADAL" clId="{D5FD8459-2B5C-48A5-9673-8D128202ED48}" dt="2026-03-23T07:46:09.083" v="4952" actId="478"/>
          <ac:picMkLst>
            <pc:docMk/>
            <pc:sldMk cId="164038021" sldId="2179"/>
            <ac:picMk id="5" creationId="{0C3E5096-D39A-E34F-0799-56BBE2B07D5B}"/>
          </ac:picMkLst>
        </pc:picChg>
        <pc:picChg chg="add mod">
          <ac:chgData name="Yoel Kortick" userId="167978f5-7f40-4909-85d5-d4149554ad4e" providerId="ADAL" clId="{D5FD8459-2B5C-48A5-9673-8D128202ED48}" dt="2026-03-23T07:46:29.401" v="5009" actId="208"/>
          <ac:picMkLst>
            <pc:docMk/>
            <pc:sldMk cId="164038021" sldId="2179"/>
            <ac:picMk id="7" creationId="{EB2B8867-C1A6-DAE3-340A-8DE63C1AAC69}"/>
          </ac:picMkLst>
        </pc:picChg>
      </pc:sldChg>
      <pc:sldChg chg="addSp modSp mod">
        <pc:chgData name="Yoel Kortick" userId="167978f5-7f40-4909-85d5-d4149554ad4e" providerId="ADAL" clId="{D5FD8459-2B5C-48A5-9673-8D128202ED48}" dt="2026-03-23T07:44:16.658" v="4909" actId="1038"/>
        <pc:sldMkLst>
          <pc:docMk/>
          <pc:sldMk cId="874398427" sldId="2186"/>
        </pc:sldMkLst>
        <pc:spChg chg="mod">
          <ac:chgData name="Yoel Kortick" userId="167978f5-7f40-4909-85d5-d4149554ad4e" providerId="ADAL" clId="{D5FD8459-2B5C-48A5-9673-8D128202ED48}" dt="2026-03-23T07:41:54.278" v="4757"/>
          <ac:spMkLst>
            <pc:docMk/>
            <pc:sldMk cId="874398427" sldId="2186"/>
            <ac:spMk id="3" creationId="{4FC18B40-6547-41EC-8A0E-1C8F40E0A42F}"/>
          </ac:spMkLst>
        </pc:spChg>
        <pc:spChg chg="mod">
          <ac:chgData name="Yoel Kortick" userId="167978f5-7f40-4909-85d5-d4149554ad4e" providerId="ADAL" clId="{D5FD8459-2B5C-48A5-9673-8D128202ED48}" dt="2026-03-23T07:43:11.504" v="4856" actId="14100"/>
          <ac:spMkLst>
            <pc:docMk/>
            <pc:sldMk cId="874398427" sldId="2186"/>
            <ac:spMk id="4" creationId="{2490F34D-A7E2-4EA9-8B1A-78371A1F1CD1}"/>
          </ac:spMkLst>
        </pc:spChg>
        <pc:spChg chg="add mod">
          <ac:chgData name="Yoel Kortick" userId="167978f5-7f40-4909-85d5-d4149554ad4e" providerId="ADAL" clId="{D5FD8459-2B5C-48A5-9673-8D128202ED48}" dt="2026-03-23T07:44:16.658" v="4909" actId="1038"/>
          <ac:spMkLst>
            <pc:docMk/>
            <pc:sldMk cId="874398427" sldId="2186"/>
            <ac:spMk id="6" creationId="{B15DA530-49AA-7B99-1B04-B8538C31F549}"/>
          </ac:spMkLst>
        </pc:spChg>
        <pc:spChg chg="add mod">
          <ac:chgData name="Yoel Kortick" userId="167978f5-7f40-4909-85d5-d4149554ad4e" providerId="ADAL" clId="{D5FD8459-2B5C-48A5-9673-8D128202ED48}" dt="2026-03-23T07:44:16.658" v="4909" actId="1038"/>
          <ac:spMkLst>
            <pc:docMk/>
            <pc:sldMk cId="874398427" sldId="2186"/>
            <ac:spMk id="9" creationId="{2E824CE7-1292-3B5D-358A-CBCA581E255A}"/>
          </ac:spMkLst>
        </pc:spChg>
        <pc:picChg chg="add mod">
          <ac:chgData name="Yoel Kortick" userId="167978f5-7f40-4909-85d5-d4149554ad4e" providerId="ADAL" clId="{D5FD8459-2B5C-48A5-9673-8D128202ED48}" dt="2026-03-23T07:44:16.658" v="4909" actId="1038"/>
          <ac:picMkLst>
            <pc:docMk/>
            <pc:sldMk cId="874398427" sldId="2186"/>
            <ac:picMk id="5" creationId="{92937940-D8FA-EB17-5280-F8E73A395416}"/>
          </ac:picMkLst>
        </pc:picChg>
        <pc:picChg chg="add mod">
          <ac:chgData name="Yoel Kortick" userId="167978f5-7f40-4909-85d5-d4149554ad4e" providerId="ADAL" clId="{D5FD8459-2B5C-48A5-9673-8D128202ED48}" dt="2026-03-23T07:44:16.658" v="4909" actId="1038"/>
          <ac:picMkLst>
            <pc:docMk/>
            <pc:sldMk cId="874398427" sldId="2186"/>
            <ac:picMk id="8" creationId="{C98942F4-2588-4335-44AB-6A1F38DF9752}"/>
          </ac:picMkLst>
        </pc:picChg>
      </pc:sldChg>
      <pc:sldChg chg="modSp del mod">
        <pc:chgData name="Yoel Kortick" userId="167978f5-7f40-4909-85d5-d4149554ad4e" providerId="ADAL" clId="{D5FD8459-2B5C-48A5-9673-8D128202ED48}" dt="2026-03-23T08:09:27.718" v="6232" actId="47"/>
        <pc:sldMkLst>
          <pc:docMk/>
          <pc:sldMk cId="2048158411" sldId="2187"/>
        </pc:sldMkLst>
        <pc:spChg chg="mod">
          <ac:chgData name="Yoel Kortick" userId="167978f5-7f40-4909-85d5-d4149554ad4e" providerId="ADAL" clId="{D5FD8459-2B5C-48A5-9673-8D128202ED48}" dt="2026-03-22T10:27:14.643" v="851" actId="20577"/>
          <ac:spMkLst>
            <pc:docMk/>
            <pc:sldMk cId="2048158411" sldId="2187"/>
            <ac:spMk id="2" creationId="{E3A8D311-ADEB-1013-BD5A-91D2ABA38940}"/>
          </ac:spMkLst>
        </pc:spChg>
        <pc:spChg chg="mod">
          <ac:chgData name="Yoel Kortick" userId="167978f5-7f40-4909-85d5-d4149554ad4e" providerId="ADAL" clId="{D5FD8459-2B5C-48A5-9673-8D128202ED48}" dt="2026-03-23T07:41:54.278" v="4757"/>
          <ac:spMkLst>
            <pc:docMk/>
            <pc:sldMk cId="2048158411" sldId="2187"/>
            <ac:spMk id="3" creationId="{4FC18B40-6547-41EC-8A0E-1C8F40E0A42F}"/>
          </ac:spMkLst>
        </pc:spChg>
      </pc:sldChg>
      <pc:sldChg chg="modSp del">
        <pc:chgData name="Yoel Kortick" userId="167978f5-7f40-4909-85d5-d4149554ad4e" providerId="ADAL" clId="{D5FD8459-2B5C-48A5-9673-8D128202ED48}" dt="2026-03-23T08:09:27.718" v="6232" actId="47"/>
        <pc:sldMkLst>
          <pc:docMk/>
          <pc:sldMk cId="1226437839" sldId="2226"/>
        </pc:sldMkLst>
        <pc:spChg chg="mod">
          <ac:chgData name="Yoel Kortick" userId="167978f5-7f40-4909-85d5-d4149554ad4e" providerId="ADAL" clId="{D5FD8459-2B5C-48A5-9673-8D128202ED48}" dt="2026-03-23T07:41:54.278" v="4757"/>
          <ac:spMkLst>
            <pc:docMk/>
            <pc:sldMk cId="1226437839" sldId="2226"/>
            <ac:spMk id="3" creationId="{0D3CEF04-6932-10F0-3A2D-70196C7FDE48}"/>
          </ac:spMkLst>
        </pc:spChg>
      </pc:sldChg>
      <pc:sldChg chg="addSp delSp modSp del mod">
        <pc:chgData name="Yoel Kortick" userId="167978f5-7f40-4909-85d5-d4149554ad4e" providerId="ADAL" clId="{D5FD8459-2B5C-48A5-9673-8D128202ED48}" dt="2026-03-23T08:09:27.718" v="6232" actId="47"/>
        <pc:sldMkLst>
          <pc:docMk/>
          <pc:sldMk cId="2900127839" sldId="2342"/>
        </pc:sldMkLst>
        <pc:spChg chg="mod">
          <ac:chgData name="Yoel Kortick" userId="167978f5-7f40-4909-85d5-d4149554ad4e" providerId="ADAL" clId="{D5FD8459-2B5C-48A5-9673-8D128202ED48}" dt="2026-03-23T07:41:54.278" v="4757"/>
          <ac:spMkLst>
            <pc:docMk/>
            <pc:sldMk cId="2900127839" sldId="2342"/>
            <ac:spMk id="3" creationId="{30B99B8A-624F-C276-2AA6-D20D48AE8FEB}"/>
          </ac:spMkLst>
        </pc:spChg>
        <pc:spChg chg="add mod">
          <ac:chgData name="Yoel Kortick" userId="167978f5-7f40-4909-85d5-d4149554ad4e" providerId="ADAL" clId="{D5FD8459-2B5C-48A5-9673-8D128202ED48}" dt="2026-03-22T10:14:58.098" v="380" actId="1035"/>
          <ac:spMkLst>
            <pc:docMk/>
            <pc:sldMk cId="2900127839" sldId="2342"/>
            <ac:spMk id="8" creationId="{900CADDE-7ED1-E5EE-6B4A-070B2CC1CC7A}"/>
          </ac:spMkLst>
        </pc:spChg>
        <pc:spChg chg="add mod">
          <ac:chgData name="Yoel Kortick" userId="167978f5-7f40-4909-85d5-d4149554ad4e" providerId="ADAL" clId="{D5FD8459-2B5C-48A5-9673-8D128202ED48}" dt="2026-03-22T10:14:58.098" v="380" actId="1035"/>
          <ac:spMkLst>
            <pc:docMk/>
            <pc:sldMk cId="2900127839" sldId="2342"/>
            <ac:spMk id="10" creationId="{E6CE1030-32BC-3BA5-DEDE-8266434D3E65}"/>
          </ac:spMkLst>
        </pc:spChg>
        <pc:spChg chg="del">
          <ac:chgData name="Yoel Kortick" userId="167978f5-7f40-4909-85d5-d4149554ad4e" providerId="ADAL" clId="{D5FD8459-2B5C-48A5-9673-8D128202ED48}" dt="2026-03-22T10:14:38.508" v="328" actId="478"/>
          <ac:spMkLst>
            <pc:docMk/>
            <pc:sldMk cId="2900127839" sldId="2342"/>
            <ac:spMk id="12" creationId="{BA166F1A-1DFC-4A15-3777-CBD373592188}"/>
          </ac:spMkLst>
        </pc:spChg>
        <pc:spChg chg="del">
          <ac:chgData name="Yoel Kortick" userId="167978f5-7f40-4909-85d5-d4149554ad4e" providerId="ADAL" clId="{D5FD8459-2B5C-48A5-9673-8D128202ED48}" dt="2026-03-22T10:14:42.214" v="330" actId="478"/>
          <ac:spMkLst>
            <pc:docMk/>
            <pc:sldMk cId="2900127839" sldId="2342"/>
            <ac:spMk id="14" creationId="{80CFDECD-C4E6-92C0-0A24-5D1D45B4C6C4}"/>
          </ac:spMkLst>
        </pc:spChg>
        <pc:spChg chg="add mod">
          <ac:chgData name="Yoel Kortick" userId="167978f5-7f40-4909-85d5-d4149554ad4e" providerId="ADAL" clId="{D5FD8459-2B5C-48A5-9673-8D128202ED48}" dt="2026-03-22T10:15:12.148" v="381"/>
          <ac:spMkLst>
            <pc:docMk/>
            <pc:sldMk cId="2900127839" sldId="2342"/>
            <ac:spMk id="15" creationId="{191615F7-1974-CDC4-29CD-3F81C5129B1E}"/>
          </ac:spMkLst>
        </pc:spChg>
        <pc:spChg chg="add mod">
          <ac:chgData name="Yoel Kortick" userId="167978f5-7f40-4909-85d5-d4149554ad4e" providerId="ADAL" clId="{D5FD8459-2B5C-48A5-9673-8D128202ED48}" dt="2026-03-22T10:15:12.148" v="381"/>
          <ac:spMkLst>
            <pc:docMk/>
            <pc:sldMk cId="2900127839" sldId="2342"/>
            <ac:spMk id="16" creationId="{06407C28-EAF4-BFB2-9E45-950B60BB5E0C}"/>
          </ac:spMkLst>
        </pc:spChg>
        <pc:picChg chg="del">
          <ac:chgData name="Yoel Kortick" userId="167978f5-7f40-4909-85d5-d4149554ad4e" providerId="ADAL" clId="{D5FD8459-2B5C-48A5-9673-8D128202ED48}" dt="2026-03-22T10:14:38.508" v="328" actId="478"/>
          <ac:picMkLst>
            <pc:docMk/>
            <pc:sldMk cId="2900127839" sldId="2342"/>
            <ac:picMk id="4" creationId="{A0E47FB4-830C-907A-7A39-D17899F91909}"/>
          </ac:picMkLst>
        </pc:picChg>
        <pc:picChg chg="add mod">
          <ac:chgData name="Yoel Kortick" userId="167978f5-7f40-4909-85d5-d4149554ad4e" providerId="ADAL" clId="{D5FD8459-2B5C-48A5-9673-8D128202ED48}" dt="2026-03-22T10:14:58.098" v="380" actId="1035"/>
          <ac:picMkLst>
            <pc:docMk/>
            <pc:sldMk cId="2900127839" sldId="2342"/>
            <ac:picMk id="5" creationId="{D111463D-410E-FFE7-881B-677B449CA98F}"/>
          </ac:picMkLst>
        </pc:picChg>
        <pc:picChg chg="add mod">
          <ac:chgData name="Yoel Kortick" userId="167978f5-7f40-4909-85d5-d4149554ad4e" providerId="ADAL" clId="{D5FD8459-2B5C-48A5-9673-8D128202ED48}" dt="2026-03-22T15:25:38.650" v="2984" actId="1035"/>
          <ac:picMkLst>
            <pc:docMk/>
            <pc:sldMk cId="2900127839" sldId="2342"/>
            <ac:picMk id="6" creationId="{4ACC9A10-A584-F6FB-D618-7143C9999057}"/>
          </ac:picMkLst>
        </pc:picChg>
        <pc:picChg chg="del">
          <ac:chgData name="Yoel Kortick" userId="167978f5-7f40-4909-85d5-d4149554ad4e" providerId="ADAL" clId="{D5FD8459-2B5C-48A5-9673-8D128202ED48}" dt="2026-03-22T10:14:38.508" v="328" actId="478"/>
          <ac:picMkLst>
            <pc:docMk/>
            <pc:sldMk cId="2900127839" sldId="2342"/>
            <ac:picMk id="6" creationId="{D6638635-5893-085C-7E68-550848CC504E}"/>
          </ac:picMkLst>
        </pc:picChg>
        <pc:picChg chg="del">
          <ac:chgData name="Yoel Kortick" userId="167978f5-7f40-4909-85d5-d4149554ad4e" providerId="ADAL" clId="{D5FD8459-2B5C-48A5-9673-8D128202ED48}" dt="2026-03-22T10:14:38.508" v="328" actId="478"/>
          <ac:picMkLst>
            <pc:docMk/>
            <pc:sldMk cId="2900127839" sldId="2342"/>
            <ac:picMk id="7" creationId="{C59511BD-D391-903A-B5FC-3346C3355825}"/>
          </ac:picMkLst>
        </pc:picChg>
        <pc:picChg chg="add mod">
          <ac:chgData name="Yoel Kortick" userId="167978f5-7f40-4909-85d5-d4149554ad4e" providerId="ADAL" clId="{D5FD8459-2B5C-48A5-9673-8D128202ED48}" dt="2026-03-22T15:25:41.485" v="2985" actId="1035"/>
          <ac:picMkLst>
            <pc:docMk/>
            <pc:sldMk cId="2900127839" sldId="2342"/>
            <ac:picMk id="9" creationId="{773C5EF6-76D2-A6A5-6442-EBCA4E5F2037}"/>
          </ac:picMkLst>
        </pc:picChg>
        <pc:picChg chg="del">
          <ac:chgData name="Yoel Kortick" userId="167978f5-7f40-4909-85d5-d4149554ad4e" providerId="ADAL" clId="{D5FD8459-2B5C-48A5-9673-8D128202ED48}" dt="2026-03-22T10:14:38.508" v="328" actId="478"/>
          <ac:picMkLst>
            <pc:docMk/>
            <pc:sldMk cId="2900127839" sldId="2342"/>
            <ac:picMk id="9" creationId="{B8B347FC-0760-9958-06ED-A851CABE015B}"/>
          </ac:picMkLst>
        </pc:picChg>
        <pc:picChg chg="del">
          <ac:chgData name="Yoel Kortick" userId="167978f5-7f40-4909-85d5-d4149554ad4e" providerId="ADAL" clId="{D5FD8459-2B5C-48A5-9673-8D128202ED48}" dt="2026-03-22T10:14:41.267" v="329" actId="478"/>
          <ac:picMkLst>
            <pc:docMk/>
            <pc:sldMk cId="2900127839" sldId="2342"/>
            <ac:picMk id="11" creationId="{FBB14A6B-5857-4EAD-F692-CE59BC029374}"/>
          </ac:picMkLst>
        </pc:picChg>
        <pc:picChg chg="add mod">
          <ac:chgData name="Yoel Kortick" userId="167978f5-7f40-4909-85d5-d4149554ad4e" providerId="ADAL" clId="{D5FD8459-2B5C-48A5-9673-8D128202ED48}" dt="2026-03-22T10:15:12.148" v="381"/>
          <ac:picMkLst>
            <pc:docMk/>
            <pc:sldMk cId="2900127839" sldId="2342"/>
            <ac:picMk id="13" creationId="{65F25DF7-7DE7-4DAF-A833-0F62A2527EAC}"/>
          </ac:picMkLst>
        </pc:picChg>
      </pc:sldChg>
      <pc:sldChg chg="modSp del mod">
        <pc:chgData name="Yoel Kortick" userId="167978f5-7f40-4909-85d5-d4149554ad4e" providerId="ADAL" clId="{D5FD8459-2B5C-48A5-9673-8D128202ED48}" dt="2026-03-23T08:09:27.718" v="6232" actId="47"/>
        <pc:sldMkLst>
          <pc:docMk/>
          <pc:sldMk cId="3898302828" sldId="2343"/>
        </pc:sldMkLst>
        <pc:spChg chg="mod">
          <ac:chgData name="Yoel Kortick" userId="167978f5-7f40-4909-85d5-d4149554ad4e" providerId="ADAL" clId="{D5FD8459-2B5C-48A5-9673-8D128202ED48}" dt="2026-03-22T14:49:23.470" v="2418" actId="13926"/>
          <ac:spMkLst>
            <pc:docMk/>
            <pc:sldMk cId="3898302828" sldId="2343"/>
            <ac:spMk id="2" creationId="{9E16C182-C819-F72C-6896-47D59C717023}"/>
          </ac:spMkLst>
        </pc:spChg>
        <pc:spChg chg="mod">
          <ac:chgData name="Yoel Kortick" userId="167978f5-7f40-4909-85d5-d4149554ad4e" providerId="ADAL" clId="{D5FD8459-2B5C-48A5-9673-8D128202ED48}" dt="2026-03-23T07:41:54.278" v="4757"/>
          <ac:spMkLst>
            <pc:docMk/>
            <pc:sldMk cId="3898302828" sldId="2343"/>
            <ac:spMk id="3" creationId="{9402A567-90B3-3840-8603-D559CB02FB2A}"/>
          </ac:spMkLst>
        </pc:spChg>
        <pc:spChg chg="mod">
          <ac:chgData name="Yoel Kortick" userId="167978f5-7f40-4909-85d5-d4149554ad4e" providerId="ADAL" clId="{D5FD8459-2B5C-48A5-9673-8D128202ED48}" dt="2026-03-22T14:48:27.685" v="2413" actId="6549"/>
          <ac:spMkLst>
            <pc:docMk/>
            <pc:sldMk cId="3898302828" sldId="2343"/>
            <ac:spMk id="4" creationId="{0257D234-A59E-2499-B10D-50406686781B}"/>
          </ac:spMkLst>
        </pc:spChg>
      </pc:sldChg>
      <pc:sldChg chg="addSp delSp modSp del mod">
        <pc:chgData name="Yoel Kortick" userId="167978f5-7f40-4909-85d5-d4149554ad4e" providerId="ADAL" clId="{D5FD8459-2B5C-48A5-9673-8D128202ED48}" dt="2026-03-23T08:09:27.718" v="6232" actId="47"/>
        <pc:sldMkLst>
          <pc:docMk/>
          <pc:sldMk cId="3300993152" sldId="2344"/>
        </pc:sldMkLst>
        <pc:spChg chg="mod">
          <ac:chgData name="Yoel Kortick" userId="167978f5-7f40-4909-85d5-d4149554ad4e" providerId="ADAL" clId="{D5FD8459-2B5C-48A5-9673-8D128202ED48}" dt="2026-03-23T07:41:54.278" v="4757"/>
          <ac:spMkLst>
            <pc:docMk/>
            <pc:sldMk cId="3300993152" sldId="2344"/>
            <ac:spMk id="3" creationId="{B913F25F-E8A1-C2CA-8009-6CC180A1501B}"/>
          </ac:spMkLst>
        </pc:spChg>
        <pc:spChg chg="mod">
          <ac:chgData name="Yoel Kortick" userId="167978f5-7f40-4909-85d5-d4149554ad4e" providerId="ADAL" clId="{D5FD8459-2B5C-48A5-9673-8D128202ED48}" dt="2026-03-22T14:58:30.975" v="2506" actId="14100"/>
          <ac:spMkLst>
            <pc:docMk/>
            <pc:sldMk cId="3300993152" sldId="2344"/>
            <ac:spMk id="8" creationId="{B4063ADE-8EF4-97B1-8359-7DDAE5F13FC2}"/>
          </ac:spMkLst>
        </pc:spChg>
        <pc:spChg chg="mod">
          <ac:chgData name="Yoel Kortick" userId="167978f5-7f40-4909-85d5-d4149554ad4e" providerId="ADAL" clId="{D5FD8459-2B5C-48A5-9673-8D128202ED48}" dt="2026-03-22T14:58:39.015" v="2507" actId="1076"/>
          <ac:spMkLst>
            <pc:docMk/>
            <pc:sldMk cId="3300993152" sldId="2344"/>
            <ac:spMk id="10" creationId="{B891F58A-2D79-741E-C45C-D5CD97C358F2}"/>
          </ac:spMkLst>
        </pc:spChg>
        <pc:spChg chg="mod">
          <ac:chgData name="Yoel Kortick" userId="167978f5-7f40-4909-85d5-d4149554ad4e" providerId="ADAL" clId="{D5FD8459-2B5C-48A5-9673-8D128202ED48}" dt="2026-03-22T14:59:24.476" v="2544" actId="1076"/>
          <ac:spMkLst>
            <pc:docMk/>
            <pc:sldMk cId="3300993152" sldId="2344"/>
            <ac:spMk id="22" creationId="{CFB1C770-4465-3C06-74AB-9ECD998EA275}"/>
          </ac:spMkLst>
        </pc:spChg>
        <pc:spChg chg="mod">
          <ac:chgData name="Yoel Kortick" userId="167978f5-7f40-4909-85d5-d4149554ad4e" providerId="ADAL" clId="{D5FD8459-2B5C-48A5-9673-8D128202ED48}" dt="2026-03-22T14:59:20.897" v="2543" actId="1076"/>
          <ac:spMkLst>
            <pc:docMk/>
            <pc:sldMk cId="3300993152" sldId="2344"/>
            <ac:spMk id="23" creationId="{508370EF-FD64-FD38-ED83-594D7C5AE54F}"/>
          </ac:spMkLst>
        </pc:spChg>
        <pc:picChg chg="add mod">
          <ac:chgData name="Yoel Kortick" userId="167978f5-7f40-4909-85d5-d4149554ad4e" providerId="ADAL" clId="{D5FD8459-2B5C-48A5-9673-8D128202ED48}" dt="2026-03-22T14:58:10.835" v="2504" actId="208"/>
          <ac:picMkLst>
            <pc:docMk/>
            <pc:sldMk cId="3300993152" sldId="2344"/>
            <ac:picMk id="4" creationId="{F616796D-6EC4-EC1E-FD3C-9EFCFC500C01}"/>
          </ac:picMkLst>
        </pc:picChg>
        <pc:picChg chg="del">
          <ac:chgData name="Yoel Kortick" userId="167978f5-7f40-4909-85d5-d4149554ad4e" providerId="ADAL" clId="{D5FD8459-2B5C-48A5-9673-8D128202ED48}" dt="2026-03-22T14:59:02.347" v="2508" actId="478"/>
          <ac:picMkLst>
            <pc:docMk/>
            <pc:sldMk cId="3300993152" sldId="2344"/>
            <ac:picMk id="6" creationId="{9708FA3F-C03B-DBFD-FFEB-4E4977D9B741}"/>
          </ac:picMkLst>
        </pc:picChg>
        <pc:picChg chg="add mod ord">
          <ac:chgData name="Yoel Kortick" userId="167978f5-7f40-4909-85d5-d4149554ad4e" providerId="ADAL" clId="{D5FD8459-2B5C-48A5-9673-8D128202ED48}" dt="2026-03-22T14:59:26.915" v="2545" actId="208"/>
          <ac:picMkLst>
            <pc:docMk/>
            <pc:sldMk cId="3300993152" sldId="2344"/>
            <ac:picMk id="7" creationId="{BEB42FED-C809-FA83-263A-689DF27061EF}"/>
          </ac:picMkLst>
        </pc:picChg>
        <pc:picChg chg="del">
          <ac:chgData name="Yoel Kortick" userId="167978f5-7f40-4909-85d5-d4149554ad4e" providerId="ADAL" clId="{D5FD8459-2B5C-48A5-9673-8D128202ED48}" dt="2026-03-22T14:58:04.685" v="2501" actId="478"/>
          <ac:picMkLst>
            <pc:docMk/>
            <pc:sldMk cId="3300993152" sldId="2344"/>
            <ac:picMk id="12" creationId="{4AF0A725-2D9C-07F6-3F34-B6AA778311B4}"/>
          </ac:picMkLst>
        </pc:picChg>
      </pc:sldChg>
      <pc:sldChg chg="addSp delSp modSp del mod">
        <pc:chgData name="Yoel Kortick" userId="167978f5-7f40-4909-85d5-d4149554ad4e" providerId="ADAL" clId="{D5FD8459-2B5C-48A5-9673-8D128202ED48}" dt="2026-03-23T08:09:27.718" v="6232" actId="47"/>
        <pc:sldMkLst>
          <pc:docMk/>
          <pc:sldMk cId="2981480957" sldId="2345"/>
        </pc:sldMkLst>
        <pc:spChg chg="mod">
          <ac:chgData name="Yoel Kortick" userId="167978f5-7f40-4909-85d5-d4149554ad4e" providerId="ADAL" clId="{D5FD8459-2B5C-48A5-9673-8D128202ED48}" dt="2026-03-23T07:41:54.278" v="4757"/>
          <ac:spMkLst>
            <pc:docMk/>
            <pc:sldMk cId="2981480957" sldId="2345"/>
            <ac:spMk id="3" creationId="{5565BD65-FA8D-634D-9FE3-D3FFD1E39E41}"/>
          </ac:spMkLst>
        </pc:spChg>
        <pc:spChg chg="mod">
          <ac:chgData name="Yoel Kortick" userId="167978f5-7f40-4909-85d5-d4149554ad4e" providerId="ADAL" clId="{D5FD8459-2B5C-48A5-9673-8D128202ED48}" dt="2026-03-22T15:04:20.639" v="2656" actId="1076"/>
          <ac:spMkLst>
            <pc:docMk/>
            <pc:sldMk cId="2981480957" sldId="2345"/>
            <ac:spMk id="6" creationId="{D28B53F7-8A4D-EDAD-1D21-26F66CAF7FC7}"/>
          </ac:spMkLst>
        </pc:spChg>
        <pc:spChg chg="mod">
          <ac:chgData name="Yoel Kortick" userId="167978f5-7f40-4909-85d5-d4149554ad4e" providerId="ADAL" clId="{D5FD8459-2B5C-48A5-9673-8D128202ED48}" dt="2026-03-22T15:04:16.775" v="2655" actId="1036"/>
          <ac:spMkLst>
            <pc:docMk/>
            <pc:sldMk cId="2981480957" sldId="2345"/>
            <ac:spMk id="8" creationId="{DA5F65B4-BC80-A02D-79CC-DD47E661B14B}"/>
          </ac:spMkLst>
        </pc:spChg>
        <pc:spChg chg="mod">
          <ac:chgData name="Yoel Kortick" userId="167978f5-7f40-4909-85d5-d4149554ad4e" providerId="ADAL" clId="{D5FD8459-2B5C-48A5-9673-8D128202ED48}" dt="2026-03-22T15:03:36.088" v="2618" actId="14100"/>
          <ac:spMkLst>
            <pc:docMk/>
            <pc:sldMk cId="2981480957" sldId="2345"/>
            <ac:spMk id="9" creationId="{26CA6F0D-19B8-8ABD-B1C4-68209B5FAB90}"/>
          </ac:spMkLst>
        </pc:spChg>
        <pc:spChg chg="mod">
          <ac:chgData name="Yoel Kortick" userId="167978f5-7f40-4909-85d5-d4149554ad4e" providerId="ADAL" clId="{D5FD8459-2B5C-48A5-9673-8D128202ED48}" dt="2026-03-22T15:03:22.051" v="2616"/>
          <ac:spMkLst>
            <pc:docMk/>
            <pc:sldMk cId="2981480957" sldId="2345"/>
            <ac:spMk id="10" creationId="{238C6E0B-1D17-6EBC-51DF-D2819ED56C8A}"/>
          </ac:spMkLst>
        </pc:spChg>
        <pc:picChg chg="add mod">
          <ac:chgData name="Yoel Kortick" userId="167978f5-7f40-4909-85d5-d4149554ad4e" providerId="ADAL" clId="{D5FD8459-2B5C-48A5-9673-8D128202ED48}" dt="2026-03-22T15:03:02.885" v="2615" actId="1076"/>
          <ac:picMkLst>
            <pc:docMk/>
            <pc:sldMk cId="2981480957" sldId="2345"/>
            <ac:picMk id="5" creationId="{E2F730B2-8FEF-4CAD-C953-C0ADA49F0BF7}"/>
          </ac:picMkLst>
        </pc:picChg>
        <pc:picChg chg="add mod ord">
          <ac:chgData name="Yoel Kortick" userId="167978f5-7f40-4909-85d5-d4149554ad4e" providerId="ADAL" clId="{D5FD8459-2B5C-48A5-9673-8D128202ED48}" dt="2026-03-22T15:04:22.985" v="2657" actId="208"/>
          <ac:picMkLst>
            <pc:docMk/>
            <pc:sldMk cId="2981480957" sldId="2345"/>
            <ac:picMk id="11" creationId="{4A9CF6C3-387A-EF2F-B33D-705FB40A0A26}"/>
          </ac:picMkLst>
        </pc:picChg>
        <pc:picChg chg="del">
          <ac:chgData name="Yoel Kortick" userId="167978f5-7f40-4909-85d5-d4149554ad4e" providerId="ADAL" clId="{D5FD8459-2B5C-48A5-9673-8D128202ED48}" dt="2026-03-22T15:02:59.504" v="2613" actId="478"/>
          <ac:picMkLst>
            <pc:docMk/>
            <pc:sldMk cId="2981480957" sldId="2345"/>
            <ac:picMk id="13" creationId="{9EF950BE-EEE1-ADA1-4F56-DAF03BB470B9}"/>
          </ac:picMkLst>
        </pc:picChg>
        <pc:picChg chg="del">
          <ac:chgData name="Yoel Kortick" userId="167978f5-7f40-4909-85d5-d4149554ad4e" providerId="ADAL" clId="{D5FD8459-2B5C-48A5-9673-8D128202ED48}" dt="2026-03-22T15:04:03.835" v="2619" actId="478"/>
          <ac:picMkLst>
            <pc:docMk/>
            <pc:sldMk cId="2981480957" sldId="2345"/>
            <ac:picMk id="17" creationId="{19447CCC-88DB-DE7C-28C9-FA629DE90C13}"/>
          </ac:picMkLst>
        </pc:picChg>
      </pc:sldChg>
      <pc:sldChg chg="del">
        <pc:chgData name="Yoel Kortick" userId="167978f5-7f40-4909-85d5-d4149554ad4e" providerId="ADAL" clId="{D5FD8459-2B5C-48A5-9673-8D128202ED48}" dt="2026-03-22T15:04:54.285" v="2658" actId="47"/>
        <pc:sldMkLst>
          <pc:docMk/>
          <pc:sldMk cId="2076547832" sldId="2346"/>
        </pc:sldMkLst>
      </pc:sldChg>
      <pc:sldChg chg="del">
        <pc:chgData name="Yoel Kortick" userId="167978f5-7f40-4909-85d5-d4149554ad4e" providerId="ADAL" clId="{D5FD8459-2B5C-48A5-9673-8D128202ED48}" dt="2026-03-22T15:05:27.895" v="2660" actId="47"/>
        <pc:sldMkLst>
          <pc:docMk/>
          <pc:sldMk cId="45575532" sldId="2347"/>
        </pc:sldMkLst>
      </pc:sldChg>
      <pc:sldChg chg="addSp delSp modSp del mod">
        <pc:chgData name="Yoel Kortick" userId="167978f5-7f40-4909-85d5-d4149554ad4e" providerId="ADAL" clId="{D5FD8459-2B5C-48A5-9673-8D128202ED48}" dt="2026-03-23T08:09:27.718" v="6232" actId="47"/>
        <pc:sldMkLst>
          <pc:docMk/>
          <pc:sldMk cId="678680204" sldId="2348"/>
        </pc:sldMkLst>
        <pc:spChg chg="mod">
          <ac:chgData name="Yoel Kortick" userId="167978f5-7f40-4909-85d5-d4149554ad4e" providerId="ADAL" clId="{D5FD8459-2B5C-48A5-9673-8D128202ED48}" dt="2026-03-22T15:00:25.395" v="2553" actId="1076"/>
          <ac:spMkLst>
            <pc:docMk/>
            <pc:sldMk cId="678680204" sldId="2348"/>
            <ac:spMk id="2" creationId="{B0AA033C-A889-D425-1401-CE011321D932}"/>
          </ac:spMkLst>
        </pc:spChg>
        <pc:spChg chg="mod">
          <ac:chgData name="Yoel Kortick" userId="167978f5-7f40-4909-85d5-d4149554ad4e" providerId="ADAL" clId="{D5FD8459-2B5C-48A5-9673-8D128202ED48}" dt="2026-03-23T07:41:54.278" v="4757"/>
          <ac:spMkLst>
            <pc:docMk/>
            <pc:sldMk cId="678680204" sldId="2348"/>
            <ac:spMk id="3" creationId="{4D0116E5-03DB-BBC5-8539-5EA18A200B95}"/>
          </ac:spMkLst>
        </pc:spChg>
        <pc:spChg chg="add mod">
          <ac:chgData name="Yoel Kortick" userId="167978f5-7f40-4909-85d5-d4149554ad4e" providerId="ADAL" clId="{D5FD8459-2B5C-48A5-9673-8D128202ED48}" dt="2026-03-22T15:00:54.135" v="2608" actId="1035"/>
          <ac:spMkLst>
            <pc:docMk/>
            <pc:sldMk cId="678680204" sldId="2348"/>
            <ac:spMk id="4" creationId="{F628F6EB-273D-E000-F215-47BDA6B9BBCA}"/>
          </ac:spMkLst>
        </pc:spChg>
        <pc:spChg chg="add mod">
          <ac:chgData name="Yoel Kortick" userId="167978f5-7f40-4909-85d5-d4149554ad4e" providerId="ADAL" clId="{D5FD8459-2B5C-48A5-9673-8D128202ED48}" dt="2026-03-22T14:59:55.090" v="2549"/>
          <ac:spMkLst>
            <pc:docMk/>
            <pc:sldMk cId="678680204" sldId="2348"/>
            <ac:spMk id="5" creationId="{F000F768-5F75-F374-CB3C-5C80344F7030}"/>
          </ac:spMkLst>
        </pc:spChg>
        <pc:spChg chg="del">
          <ac:chgData name="Yoel Kortick" userId="167978f5-7f40-4909-85d5-d4149554ad4e" providerId="ADAL" clId="{D5FD8459-2B5C-48A5-9673-8D128202ED48}" dt="2026-03-22T14:59:50.050" v="2546" actId="478"/>
          <ac:spMkLst>
            <pc:docMk/>
            <pc:sldMk cId="678680204" sldId="2348"/>
            <ac:spMk id="7" creationId="{EE68A650-912C-2C40-74D5-329708EA7416}"/>
          </ac:spMkLst>
        </pc:spChg>
        <pc:spChg chg="add del mod">
          <ac:chgData name="Yoel Kortick" userId="167978f5-7f40-4909-85d5-d4149554ad4e" providerId="ADAL" clId="{D5FD8459-2B5C-48A5-9673-8D128202ED48}" dt="2026-03-22T15:00:10.961" v="2551" actId="478"/>
          <ac:spMkLst>
            <pc:docMk/>
            <pc:sldMk cId="678680204" sldId="2348"/>
            <ac:spMk id="8" creationId="{A763CD8A-A23C-ABCD-FB37-9E871E87B665}"/>
          </ac:spMkLst>
        </pc:spChg>
        <pc:spChg chg="del">
          <ac:chgData name="Yoel Kortick" userId="167978f5-7f40-4909-85d5-d4149554ad4e" providerId="ADAL" clId="{D5FD8459-2B5C-48A5-9673-8D128202ED48}" dt="2026-03-22T14:59:52.843" v="2547" actId="478"/>
          <ac:spMkLst>
            <pc:docMk/>
            <pc:sldMk cId="678680204" sldId="2348"/>
            <ac:spMk id="9" creationId="{F3956E30-6CFE-8D5C-5AAB-98AE16E14C60}"/>
          </ac:spMkLst>
        </pc:spChg>
        <pc:spChg chg="mod ord">
          <ac:chgData name="Yoel Kortick" userId="167978f5-7f40-4909-85d5-d4149554ad4e" providerId="ADAL" clId="{D5FD8459-2B5C-48A5-9673-8D128202ED48}" dt="2026-03-22T15:00:50.315" v="2593" actId="166"/>
          <ac:spMkLst>
            <pc:docMk/>
            <pc:sldMk cId="678680204" sldId="2348"/>
            <ac:spMk id="14" creationId="{EC346B5E-AA87-339C-6EE2-99E5A4EFE06E}"/>
          </ac:spMkLst>
        </pc:spChg>
        <pc:picChg chg="del">
          <ac:chgData name="Yoel Kortick" userId="167978f5-7f40-4909-85d5-d4149554ad4e" providerId="ADAL" clId="{D5FD8459-2B5C-48A5-9673-8D128202ED48}" dt="2026-03-22T15:02:03.247" v="2609" actId="478"/>
          <ac:picMkLst>
            <pc:docMk/>
            <pc:sldMk cId="678680204" sldId="2348"/>
            <ac:picMk id="6" creationId="{97316E10-D6E4-A45C-25EE-0D1E7DD55F47}"/>
          </ac:picMkLst>
        </pc:picChg>
        <pc:picChg chg="add mod">
          <ac:chgData name="Yoel Kortick" userId="167978f5-7f40-4909-85d5-d4149554ad4e" providerId="ADAL" clId="{D5FD8459-2B5C-48A5-9673-8D128202ED48}" dt="2026-03-22T14:59:55.090" v="2549"/>
          <ac:picMkLst>
            <pc:docMk/>
            <pc:sldMk cId="678680204" sldId="2348"/>
            <ac:picMk id="10" creationId="{D3A94A32-43CD-351D-9B31-43DE84406AD9}"/>
          </ac:picMkLst>
        </pc:picChg>
        <pc:picChg chg="del">
          <ac:chgData name="Yoel Kortick" userId="167978f5-7f40-4909-85d5-d4149554ad4e" providerId="ADAL" clId="{D5FD8459-2B5C-48A5-9673-8D128202ED48}" dt="2026-03-22T14:59:54.021" v="2548" actId="478"/>
          <ac:picMkLst>
            <pc:docMk/>
            <pc:sldMk cId="678680204" sldId="2348"/>
            <ac:picMk id="12" creationId="{3C5980FE-8BCC-AE62-F4B8-B2694D0DC3E4}"/>
          </ac:picMkLst>
        </pc:picChg>
        <pc:picChg chg="add mod">
          <ac:chgData name="Yoel Kortick" userId="167978f5-7f40-4909-85d5-d4149554ad4e" providerId="ADAL" clId="{D5FD8459-2B5C-48A5-9673-8D128202ED48}" dt="2026-03-22T15:02:07.466" v="2612" actId="208"/>
          <ac:picMkLst>
            <pc:docMk/>
            <pc:sldMk cId="678680204" sldId="2348"/>
            <ac:picMk id="15" creationId="{1FB95BC6-6259-F510-55EE-F7EF5186034F}"/>
          </ac:picMkLst>
        </pc:picChg>
      </pc:sldChg>
      <pc:sldChg chg="modSp del mod">
        <pc:chgData name="Yoel Kortick" userId="167978f5-7f40-4909-85d5-d4149554ad4e" providerId="ADAL" clId="{D5FD8459-2B5C-48A5-9673-8D128202ED48}" dt="2026-03-23T08:09:27.718" v="6232" actId="47"/>
        <pc:sldMkLst>
          <pc:docMk/>
          <pc:sldMk cId="2585053521" sldId="2349"/>
        </pc:sldMkLst>
        <pc:spChg chg="mod">
          <ac:chgData name="Yoel Kortick" userId="167978f5-7f40-4909-85d5-d4149554ad4e" providerId="ADAL" clId="{D5FD8459-2B5C-48A5-9673-8D128202ED48}" dt="2026-03-22T15:08:13.795" v="2670" actId="13926"/>
          <ac:spMkLst>
            <pc:docMk/>
            <pc:sldMk cId="2585053521" sldId="2349"/>
            <ac:spMk id="2" creationId="{7DF585F6-4C60-9C07-64F5-238C2A2D888A}"/>
          </ac:spMkLst>
        </pc:spChg>
        <pc:spChg chg="mod">
          <ac:chgData name="Yoel Kortick" userId="167978f5-7f40-4909-85d5-d4149554ad4e" providerId="ADAL" clId="{D5FD8459-2B5C-48A5-9673-8D128202ED48}" dt="2026-03-23T07:41:54.278" v="4757"/>
          <ac:spMkLst>
            <pc:docMk/>
            <pc:sldMk cId="2585053521" sldId="2349"/>
            <ac:spMk id="3" creationId="{324FEB18-7357-CC8A-1348-94BB9D579A61}"/>
          </ac:spMkLst>
        </pc:spChg>
        <pc:spChg chg="mod">
          <ac:chgData name="Yoel Kortick" userId="167978f5-7f40-4909-85d5-d4149554ad4e" providerId="ADAL" clId="{D5FD8459-2B5C-48A5-9673-8D128202ED48}" dt="2026-03-22T15:08:02.129" v="2669"/>
          <ac:spMkLst>
            <pc:docMk/>
            <pc:sldMk cId="2585053521" sldId="2349"/>
            <ac:spMk id="4" creationId="{A8565FF9-D3C3-8637-1E33-6CE333E107BB}"/>
          </ac:spMkLst>
        </pc:spChg>
      </pc:sldChg>
      <pc:sldChg chg="addSp delSp modSp del mod">
        <pc:chgData name="Yoel Kortick" userId="167978f5-7f40-4909-85d5-d4149554ad4e" providerId="ADAL" clId="{D5FD8459-2B5C-48A5-9673-8D128202ED48}" dt="2026-03-23T08:09:27.718" v="6232" actId="47"/>
        <pc:sldMkLst>
          <pc:docMk/>
          <pc:sldMk cId="1942894586" sldId="2350"/>
        </pc:sldMkLst>
        <pc:spChg chg="mod">
          <ac:chgData name="Yoel Kortick" userId="167978f5-7f40-4909-85d5-d4149554ad4e" providerId="ADAL" clId="{D5FD8459-2B5C-48A5-9673-8D128202ED48}" dt="2026-03-23T07:41:54.278" v="4757"/>
          <ac:spMkLst>
            <pc:docMk/>
            <pc:sldMk cId="1942894586" sldId="2350"/>
            <ac:spMk id="3" creationId="{1191448F-913F-DA4B-ED6F-CDC8F5F59DB5}"/>
          </ac:spMkLst>
        </pc:spChg>
        <pc:spChg chg="mod">
          <ac:chgData name="Yoel Kortick" userId="167978f5-7f40-4909-85d5-d4149554ad4e" providerId="ADAL" clId="{D5FD8459-2B5C-48A5-9673-8D128202ED48}" dt="2026-03-22T15:09:29.399" v="2679" actId="13926"/>
          <ac:spMkLst>
            <pc:docMk/>
            <pc:sldMk cId="1942894586" sldId="2350"/>
            <ac:spMk id="8" creationId="{B999E05B-3E35-0B6D-D8A4-747E3B767AA5}"/>
          </ac:spMkLst>
        </pc:spChg>
        <pc:spChg chg="mod">
          <ac:chgData name="Yoel Kortick" userId="167978f5-7f40-4909-85d5-d4149554ad4e" providerId="ADAL" clId="{D5FD8459-2B5C-48A5-9673-8D128202ED48}" dt="2026-03-22T15:09:44.755" v="2704" actId="1035"/>
          <ac:spMkLst>
            <pc:docMk/>
            <pc:sldMk cId="1942894586" sldId="2350"/>
            <ac:spMk id="10" creationId="{48CF9B2A-75FA-BE7C-9AFC-4B2DD617471E}"/>
          </ac:spMkLst>
        </pc:spChg>
        <pc:spChg chg="mod">
          <ac:chgData name="Yoel Kortick" userId="167978f5-7f40-4909-85d5-d4149554ad4e" providerId="ADAL" clId="{D5FD8459-2B5C-48A5-9673-8D128202ED48}" dt="2026-03-22T15:10:56.909" v="2725" actId="1036"/>
          <ac:spMkLst>
            <pc:docMk/>
            <pc:sldMk cId="1942894586" sldId="2350"/>
            <ac:spMk id="22" creationId="{2FA5509A-AD45-2D51-7B6E-773BC44DAFB7}"/>
          </ac:spMkLst>
        </pc:spChg>
        <pc:spChg chg="mod">
          <ac:chgData name="Yoel Kortick" userId="167978f5-7f40-4909-85d5-d4149554ad4e" providerId="ADAL" clId="{D5FD8459-2B5C-48A5-9673-8D128202ED48}" dt="2026-03-22T15:11:01.705" v="2726" actId="1076"/>
          <ac:spMkLst>
            <pc:docMk/>
            <pc:sldMk cId="1942894586" sldId="2350"/>
            <ac:spMk id="23" creationId="{31316D6F-15E5-511C-6B87-FCCD9D124722}"/>
          </ac:spMkLst>
        </pc:spChg>
        <pc:picChg chg="del">
          <ac:chgData name="Yoel Kortick" userId="167978f5-7f40-4909-85d5-d4149554ad4e" providerId="ADAL" clId="{D5FD8459-2B5C-48A5-9673-8D128202ED48}" dt="2026-03-22T15:08:38.727" v="2671" actId="478"/>
          <ac:picMkLst>
            <pc:docMk/>
            <pc:sldMk cId="1942894586" sldId="2350"/>
            <ac:picMk id="4" creationId="{5DF79C64-0F2E-5208-19B9-B826F7341A9B}"/>
          </ac:picMkLst>
        </pc:picChg>
        <pc:picChg chg="add mod">
          <ac:chgData name="Yoel Kortick" userId="167978f5-7f40-4909-85d5-d4149554ad4e" providerId="ADAL" clId="{D5FD8459-2B5C-48A5-9673-8D128202ED48}" dt="2026-03-22T15:08:45.690" v="2674" actId="208"/>
          <ac:picMkLst>
            <pc:docMk/>
            <pc:sldMk cId="1942894586" sldId="2350"/>
            <ac:picMk id="5" creationId="{FA81AC8C-5CC4-4B77-8539-C2D8F3BA64C1}"/>
          </ac:picMkLst>
        </pc:picChg>
        <pc:picChg chg="del">
          <ac:chgData name="Yoel Kortick" userId="167978f5-7f40-4909-85d5-d4149554ad4e" providerId="ADAL" clId="{D5FD8459-2B5C-48A5-9673-8D128202ED48}" dt="2026-03-22T15:10:42.053" v="2705" actId="478"/>
          <ac:picMkLst>
            <pc:docMk/>
            <pc:sldMk cId="1942894586" sldId="2350"/>
            <ac:picMk id="7" creationId="{6EB67058-4753-F25C-7A23-61F92B23CC63}"/>
          </ac:picMkLst>
        </pc:picChg>
        <pc:picChg chg="add mod ord">
          <ac:chgData name="Yoel Kortick" userId="167978f5-7f40-4909-85d5-d4149554ad4e" providerId="ADAL" clId="{D5FD8459-2B5C-48A5-9673-8D128202ED48}" dt="2026-03-22T15:10:50.945" v="2712" actId="167"/>
          <ac:picMkLst>
            <pc:docMk/>
            <pc:sldMk cId="1942894586" sldId="2350"/>
            <ac:picMk id="11" creationId="{9D71F47B-0199-8DA8-92B0-37512CFCB3BE}"/>
          </ac:picMkLst>
        </pc:picChg>
      </pc:sldChg>
      <pc:sldChg chg="addSp delSp modSp del mod">
        <pc:chgData name="Yoel Kortick" userId="167978f5-7f40-4909-85d5-d4149554ad4e" providerId="ADAL" clId="{D5FD8459-2B5C-48A5-9673-8D128202ED48}" dt="2026-03-23T08:09:27.718" v="6232" actId="47"/>
        <pc:sldMkLst>
          <pc:docMk/>
          <pc:sldMk cId="585324992" sldId="2351"/>
        </pc:sldMkLst>
        <pc:spChg chg="mod">
          <ac:chgData name="Yoel Kortick" userId="167978f5-7f40-4909-85d5-d4149554ad4e" providerId="ADAL" clId="{D5FD8459-2B5C-48A5-9673-8D128202ED48}" dt="2026-03-22T14:53:09.378" v="2429"/>
          <ac:spMkLst>
            <pc:docMk/>
            <pc:sldMk cId="585324992" sldId="2351"/>
            <ac:spMk id="2" creationId="{AB2996A3-1635-8951-69E6-BFB509914308}"/>
          </ac:spMkLst>
        </pc:spChg>
        <pc:spChg chg="mod">
          <ac:chgData name="Yoel Kortick" userId="167978f5-7f40-4909-85d5-d4149554ad4e" providerId="ADAL" clId="{D5FD8459-2B5C-48A5-9673-8D128202ED48}" dt="2026-03-23T07:41:54.278" v="4757"/>
          <ac:spMkLst>
            <pc:docMk/>
            <pc:sldMk cId="585324992" sldId="2351"/>
            <ac:spMk id="3" creationId="{5B9E75ED-739F-F063-EC16-8878263805EC}"/>
          </ac:spMkLst>
        </pc:spChg>
        <pc:spChg chg="del">
          <ac:chgData name="Yoel Kortick" userId="167978f5-7f40-4909-85d5-d4149554ad4e" providerId="ADAL" clId="{D5FD8459-2B5C-48A5-9673-8D128202ED48}" dt="2026-03-22T15:11:34.236" v="2727" actId="478"/>
          <ac:spMkLst>
            <pc:docMk/>
            <pc:sldMk cId="585324992" sldId="2351"/>
            <ac:spMk id="4" creationId="{E51A2CA4-1F26-8142-85C5-BB91A1C3F36E}"/>
          </ac:spMkLst>
        </pc:spChg>
        <pc:spChg chg="del">
          <ac:chgData name="Yoel Kortick" userId="167978f5-7f40-4909-85d5-d4149554ad4e" providerId="ADAL" clId="{D5FD8459-2B5C-48A5-9673-8D128202ED48}" dt="2026-03-22T15:11:34.236" v="2727" actId="478"/>
          <ac:spMkLst>
            <pc:docMk/>
            <pc:sldMk cId="585324992" sldId="2351"/>
            <ac:spMk id="5" creationId="{15491986-5C41-B593-1EC3-D263D8388C43}"/>
          </ac:spMkLst>
        </pc:spChg>
        <pc:spChg chg="add mod">
          <ac:chgData name="Yoel Kortick" userId="167978f5-7f40-4909-85d5-d4149554ad4e" providerId="ADAL" clId="{D5FD8459-2B5C-48A5-9673-8D128202ED48}" dt="2026-03-22T15:11:35.353" v="2728"/>
          <ac:spMkLst>
            <pc:docMk/>
            <pc:sldMk cId="585324992" sldId="2351"/>
            <ac:spMk id="6" creationId="{0D663D9D-F16D-7680-223E-BB5BFFC3526F}"/>
          </ac:spMkLst>
        </pc:spChg>
        <pc:spChg chg="add mod">
          <ac:chgData name="Yoel Kortick" userId="167978f5-7f40-4909-85d5-d4149554ad4e" providerId="ADAL" clId="{D5FD8459-2B5C-48A5-9673-8D128202ED48}" dt="2026-03-22T15:11:35.353" v="2728"/>
          <ac:spMkLst>
            <pc:docMk/>
            <pc:sldMk cId="585324992" sldId="2351"/>
            <ac:spMk id="7" creationId="{DD1E5C31-1558-57D6-52C6-60121B7AE1DA}"/>
          </ac:spMkLst>
        </pc:spChg>
        <pc:spChg chg="del">
          <ac:chgData name="Yoel Kortick" userId="167978f5-7f40-4909-85d5-d4149554ad4e" providerId="ADAL" clId="{D5FD8459-2B5C-48A5-9673-8D128202ED48}" dt="2026-03-22T15:11:34.236" v="2727" actId="478"/>
          <ac:spMkLst>
            <pc:docMk/>
            <pc:sldMk cId="585324992" sldId="2351"/>
            <ac:spMk id="8" creationId="{85222BC6-8861-B1D2-8025-26B00F75F6E2}"/>
          </ac:spMkLst>
        </pc:spChg>
        <pc:spChg chg="add del mod">
          <ac:chgData name="Yoel Kortick" userId="167978f5-7f40-4909-85d5-d4149554ad4e" providerId="ADAL" clId="{D5FD8459-2B5C-48A5-9673-8D128202ED48}" dt="2026-03-22T15:11:40.173" v="2729" actId="478"/>
          <ac:spMkLst>
            <pc:docMk/>
            <pc:sldMk cId="585324992" sldId="2351"/>
            <ac:spMk id="9" creationId="{B5D37F69-DF2C-C5DA-4F21-A0ADA735A037}"/>
          </ac:spMkLst>
        </pc:spChg>
        <pc:picChg chg="del">
          <ac:chgData name="Yoel Kortick" userId="167978f5-7f40-4909-85d5-d4149554ad4e" providerId="ADAL" clId="{D5FD8459-2B5C-48A5-9673-8D128202ED48}" dt="2026-03-22T15:11:34.236" v="2727" actId="478"/>
          <ac:picMkLst>
            <pc:docMk/>
            <pc:sldMk cId="585324992" sldId="2351"/>
            <ac:picMk id="10" creationId="{9F0B4CDF-36EC-560F-95D9-1B47E18ADE9E}"/>
          </ac:picMkLst>
        </pc:picChg>
        <pc:picChg chg="add mod">
          <ac:chgData name="Yoel Kortick" userId="167978f5-7f40-4909-85d5-d4149554ad4e" providerId="ADAL" clId="{D5FD8459-2B5C-48A5-9673-8D128202ED48}" dt="2026-03-22T15:11:35.353" v="2728"/>
          <ac:picMkLst>
            <pc:docMk/>
            <pc:sldMk cId="585324992" sldId="2351"/>
            <ac:picMk id="11" creationId="{5E4EA79B-F5AC-D9C7-4FB7-D744DE45529A}"/>
          </ac:picMkLst>
        </pc:picChg>
        <pc:picChg chg="add mod">
          <ac:chgData name="Yoel Kortick" userId="167978f5-7f40-4909-85d5-d4149554ad4e" providerId="ADAL" clId="{D5FD8459-2B5C-48A5-9673-8D128202ED48}" dt="2026-03-22T15:12:21.688" v="2738" actId="1036"/>
          <ac:picMkLst>
            <pc:docMk/>
            <pc:sldMk cId="585324992" sldId="2351"/>
            <ac:picMk id="14" creationId="{321EA758-8B76-45A1-ADBA-F1DC88488C17}"/>
          </ac:picMkLst>
        </pc:picChg>
        <pc:picChg chg="del">
          <ac:chgData name="Yoel Kortick" userId="167978f5-7f40-4909-85d5-d4149554ad4e" providerId="ADAL" clId="{D5FD8459-2B5C-48A5-9673-8D128202ED48}" dt="2026-03-22T15:12:11.725" v="2730" actId="478"/>
          <ac:picMkLst>
            <pc:docMk/>
            <pc:sldMk cId="585324992" sldId="2351"/>
            <ac:picMk id="15" creationId="{C9372711-4DC5-9782-302A-93B8DE7FDCC7}"/>
          </ac:picMkLst>
        </pc:picChg>
      </pc:sldChg>
      <pc:sldChg chg="addSp delSp modSp del mod">
        <pc:chgData name="Yoel Kortick" userId="167978f5-7f40-4909-85d5-d4149554ad4e" providerId="ADAL" clId="{D5FD8459-2B5C-48A5-9673-8D128202ED48}" dt="2026-03-23T08:09:27.718" v="6232" actId="47"/>
        <pc:sldMkLst>
          <pc:docMk/>
          <pc:sldMk cId="2555360099" sldId="2352"/>
        </pc:sldMkLst>
        <pc:spChg chg="mod">
          <ac:chgData name="Yoel Kortick" userId="167978f5-7f40-4909-85d5-d4149554ad4e" providerId="ADAL" clId="{D5FD8459-2B5C-48A5-9673-8D128202ED48}" dt="2026-03-23T07:41:54.278" v="4757"/>
          <ac:spMkLst>
            <pc:docMk/>
            <pc:sldMk cId="2555360099" sldId="2352"/>
            <ac:spMk id="3" creationId="{DE927103-AA2A-F3FC-B4B1-C6597D984E58}"/>
          </ac:spMkLst>
        </pc:spChg>
        <pc:spChg chg="mod">
          <ac:chgData name="Yoel Kortick" userId="167978f5-7f40-4909-85d5-d4149554ad4e" providerId="ADAL" clId="{D5FD8459-2B5C-48A5-9673-8D128202ED48}" dt="2026-03-22T15:14:39.712" v="2824" actId="1036"/>
          <ac:spMkLst>
            <pc:docMk/>
            <pc:sldMk cId="2555360099" sldId="2352"/>
            <ac:spMk id="6" creationId="{1C865984-F1F5-EA7B-4496-F79BECCD7075}"/>
          </ac:spMkLst>
        </pc:spChg>
        <pc:spChg chg="mod">
          <ac:chgData name="Yoel Kortick" userId="167978f5-7f40-4909-85d5-d4149554ad4e" providerId="ADAL" clId="{D5FD8459-2B5C-48A5-9673-8D128202ED48}" dt="2026-03-22T15:14:47.451" v="2842" actId="1037"/>
          <ac:spMkLst>
            <pc:docMk/>
            <pc:sldMk cId="2555360099" sldId="2352"/>
            <ac:spMk id="8" creationId="{A3F31B68-E632-0E0E-38C9-36590AAA57B9}"/>
          </ac:spMkLst>
        </pc:spChg>
        <pc:spChg chg="mod">
          <ac:chgData name="Yoel Kortick" userId="167978f5-7f40-4909-85d5-d4149554ad4e" providerId="ADAL" clId="{D5FD8459-2B5C-48A5-9673-8D128202ED48}" dt="2026-03-22T15:13:43.960" v="2768" actId="1038"/>
          <ac:spMkLst>
            <pc:docMk/>
            <pc:sldMk cId="2555360099" sldId="2352"/>
            <ac:spMk id="9" creationId="{AFF29A65-678A-1284-04F3-1D3069C9A1EF}"/>
          </ac:spMkLst>
        </pc:spChg>
        <pc:spChg chg="mod">
          <ac:chgData name="Yoel Kortick" userId="167978f5-7f40-4909-85d5-d4149554ad4e" providerId="ADAL" clId="{D5FD8459-2B5C-48A5-9673-8D128202ED48}" dt="2026-03-22T15:13:29.233" v="2749" actId="13926"/>
          <ac:spMkLst>
            <pc:docMk/>
            <pc:sldMk cId="2555360099" sldId="2352"/>
            <ac:spMk id="10" creationId="{8417679C-ECEA-1237-564F-B9726362BE08}"/>
          </ac:spMkLst>
        </pc:spChg>
        <pc:picChg chg="del">
          <ac:chgData name="Yoel Kortick" userId="167978f5-7f40-4909-85d5-d4149554ad4e" providerId="ADAL" clId="{D5FD8459-2B5C-48A5-9673-8D128202ED48}" dt="2026-03-22T15:12:44.545" v="2739" actId="478"/>
          <ac:picMkLst>
            <pc:docMk/>
            <pc:sldMk cId="2555360099" sldId="2352"/>
            <ac:picMk id="5" creationId="{82B64935-63A0-3C39-0B0F-A9206FCBF3A6}"/>
          </ac:picMkLst>
        </pc:picChg>
        <pc:picChg chg="add mod">
          <ac:chgData name="Yoel Kortick" userId="167978f5-7f40-4909-85d5-d4149554ad4e" providerId="ADAL" clId="{D5FD8459-2B5C-48A5-9673-8D128202ED48}" dt="2026-03-22T15:12:50.217" v="2742" actId="208"/>
          <ac:picMkLst>
            <pc:docMk/>
            <pc:sldMk cId="2555360099" sldId="2352"/>
            <ac:picMk id="7" creationId="{776F8454-326C-6A84-7FCA-171AED551A82}"/>
          </ac:picMkLst>
        </pc:picChg>
        <pc:picChg chg="del">
          <ac:chgData name="Yoel Kortick" userId="167978f5-7f40-4909-85d5-d4149554ad4e" providerId="ADAL" clId="{D5FD8459-2B5C-48A5-9673-8D128202ED48}" dt="2026-03-22T15:14:07.414" v="2769" actId="478"/>
          <ac:picMkLst>
            <pc:docMk/>
            <pc:sldMk cId="2555360099" sldId="2352"/>
            <ac:picMk id="11" creationId="{6202B793-ED7E-C982-FD23-F17282551C2E}"/>
          </ac:picMkLst>
        </pc:picChg>
        <pc:picChg chg="add del mod">
          <ac:chgData name="Yoel Kortick" userId="167978f5-7f40-4909-85d5-d4149554ad4e" providerId="ADAL" clId="{D5FD8459-2B5C-48A5-9673-8D128202ED48}" dt="2026-03-22T15:14:28.603" v="2812" actId="478"/>
          <ac:picMkLst>
            <pc:docMk/>
            <pc:sldMk cId="2555360099" sldId="2352"/>
            <ac:picMk id="14" creationId="{9F2D39FE-A21D-0BD4-DEA2-42BCA8B54DB7}"/>
          </ac:picMkLst>
        </pc:picChg>
        <pc:picChg chg="add mod ord">
          <ac:chgData name="Yoel Kortick" userId="167978f5-7f40-4909-85d5-d4149554ad4e" providerId="ADAL" clId="{D5FD8459-2B5C-48A5-9673-8D128202ED48}" dt="2026-03-22T15:14:50.043" v="2843" actId="208"/>
          <ac:picMkLst>
            <pc:docMk/>
            <pc:sldMk cId="2555360099" sldId="2352"/>
            <ac:picMk id="17" creationId="{EE801BE2-5441-5F95-77D4-9571928DBA71}"/>
          </ac:picMkLst>
        </pc:picChg>
      </pc:sldChg>
      <pc:sldChg chg="modSp del">
        <pc:chgData name="Yoel Kortick" userId="167978f5-7f40-4909-85d5-d4149554ad4e" providerId="ADAL" clId="{D5FD8459-2B5C-48A5-9673-8D128202ED48}" dt="2026-03-23T08:09:27.718" v="6232" actId="47"/>
        <pc:sldMkLst>
          <pc:docMk/>
          <pc:sldMk cId="2659188939" sldId="2353"/>
        </pc:sldMkLst>
        <pc:spChg chg="mod">
          <ac:chgData name="Yoel Kortick" userId="167978f5-7f40-4909-85d5-d4149554ad4e" providerId="ADAL" clId="{D5FD8459-2B5C-48A5-9673-8D128202ED48}" dt="2026-03-23T07:41:54.278" v="4757"/>
          <ac:spMkLst>
            <pc:docMk/>
            <pc:sldMk cId="2659188939" sldId="2353"/>
            <ac:spMk id="3" creationId="{1857812D-0A33-98E1-689D-F650ACF73651}"/>
          </ac:spMkLst>
        </pc:spChg>
        <pc:spChg chg="mod">
          <ac:chgData name="Yoel Kortick" userId="167978f5-7f40-4909-85d5-d4149554ad4e" providerId="ADAL" clId="{D5FD8459-2B5C-48A5-9673-8D128202ED48}" dt="2026-03-23T07:41:54.278" v="4757"/>
          <ac:spMkLst>
            <pc:docMk/>
            <pc:sldMk cId="2659188939" sldId="2353"/>
            <ac:spMk id="4" creationId="{DCBA997E-E5E6-13F3-B302-484047B197D5}"/>
          </ac:spMkLst>
        </pc:spChg>
      </pc:sldChg>
      <pc:sldChg chg="addSp delSp modSp del mod">
        <pc:chgData name="Yoel Kortick" userId="167978f5-7f40-4909-85d5-d4149554ad4e" providerId="ADAL" clId="{D5FD8459-2B5C-48A5-9673-8D128202ED48}" dt="2026-03-23T08:09:27.718" v="6232" actId="47"/>
        <pc:sldMkLst>
          <pc:docMk/>
          <pc:sldMk cId="2464797589" sldId="2354"/>
        </pc:sldMkLst>
        <pc:spChg chg="mod">
          <ac:chgData name="Yoel Kortick" userId="167978f5-7f40-4909-85d5-d4149554ad4e" providerId="ADAL" clId="{D5FD8459-2B5C-48A5-9673-8D128202ED48}" dt="2026-03-23T07:41:54.278" v="4757"/>
          <ac:spMkLst>
            <pc:docMk/>
            <pc:sldMk cId="2464797589" sldId="2354"/>
            <ac:spMk id="3" creationId="{92D3BFD0-CAB3-3AA4-F890-7D438F6E559B}"/>
          </ac:spMkLst>
        </pc:spChg>
        <pc:spChg chg="mod">
          <ac:chgData name="Yoel Kortick" userId="167978f5-7f40-4909-85d5-d4149554ad4e" providerId="ADAL" clId="{D5FD8459-2B5C-48A5-9673-8D128202ED48}" dt="2026-03-22T15:15:36.725" v="2844"/>
          <ac:spMkLst>
            <pc:docMk/>
            <pc:sldMk cId="2464797589" sldId="2354"/>
            <ac:spMk id="4" creationId="{6529ED9B-6F40-7459-CC7E-9F8F264470C7}"/>
          </ac:spMkLst>
        </pc:spChg>
        <pc:picChg chg="del">
          <ac:chgData name="Yoel Kortick" userId="167978f5-7f40-4909-85d5-d4149554ad4e" providerId="ADAL" clId="{D5FD8459-2B5C-48A5-9673-8D128202ED48}" dt="2026-03-22T15:17:44.461" v="2845" actId="478"/>
          <ac:picMkLst>
            <pc:docMk/>
            <pc:sldMk cId="2464797589" sldId="2354"/>
            <ac:picMk id="5" creationId="{FEA53173-DEFB-A940-07CB-DF8E1FB3F22B}"/>
          </ac:picMkLst>
        </pc:picChg>
        <pc:picChg chg="add mod ord">
          <ac:chgData name="Yoel Kortick" userId="167978f5-7f40-4909-85d5-d4149554ad4e" providerId="ADAL" clId="{D5FD8459-2B5C-48A5-9673-8D128202ED48}" dt="2026-03-22T15:17:56.981" v="2874" actId="208"/>
          <ac:picMkLst>
            <pc:docMk/>
            <pc:sldMk cId="2464797589" sldId="2354"/>
            <ac:picMk id="7" creationId="{952A4E2B-DC05-AC24-7A58-DBC384F52DD8}"/>
          </ac:picMkLst>
        </pc:picChg>
      </pc:sldChg>
      <pc:sldChg chg="addSp modSp mod">
        <pc:chgData name="Yoel Kortick" userId="167978f5-7f40-4909-85d5-d4149554ad4e" providerId="ADAL" clId="{D5FD8459-2B5C-48A5-9673-8D128202ED48}" dt="2026-03-23T11:21:15.612" v="6615" actId="1038"/>
        <pc:sldMkLst>
          <pc:docMk/>
          <pc:sldMk cId="3152497022" sldId="2355"/>
        </pc:sldMkLst>
        <pc:spChg chg="mod">
          <ac:chgData name="Yoel Kortick" userId="167978f5-7f40-4909-85d5-d4149554ad4e" providerId="ADAL" clId="{D5FD8459-2B5C-48A5-9673-8D128202ED48}" dt="2026-03-23T11:18:39.534" v="6410"/>
          <ac:spMkLst>
            <pc:docMk/>
            <pc:sldMk cId="3152497022" sldId="2355"/>
            <ac:spMk id="3" creationId="{594447DB-60FF-FEBD-1B39-A12A84048096}"/>
          </ac:spMkLst>
        </pc:spChg>
        <pc:spChg chg="mod">
          <ac:chgData name="Yoel Kortick" userId="167978f5-7f40-4909-85d5-d4149554ad4e" providerId="ADAL" clId="{D5FD8459-2B5C-48A5-9673-8D128202ED48}" dt="2026-03-23T11:20:03.578" v="6441" actId="14100"/>
          <ac:spMkLst>
            <pc:docMk/>
            <pc:sldMk cId="3152497022" sldId="2355"/>
            <ac:spMk id="4" creationId="{2A795AE7-5A1E-951A-FB50-A0D305669122}"/>
          </ac:spMkLst>
        </pc:spChg>
        <pc:spChg chg="add">
          <ac:chgData name="Yoel Kortick" userId="167978f5-7f40-4909-85d5-d4149554ad4e" providerId="ADAL" clId="{D5FD8459-2B5C-48A5-9673-8D128202ED48}" dt="2026-03-23T11:20:38.299" v="6444" actId="11529"/>
          <ac:spMkLst>
            <pc:docMk/>
            <pc:sldMk cId="3152497022" sldId="2355"/>
            <ac:spMk id="6" creationId="{73F26F5B-E404-D392-2CBF-D636C16D887E}"/>
          </ac:spMkLst>
        </pc:spChg>
        <pc:spChg chg="add mod">
          <ac:chgData name="Yoel Kortick" userId="167978f5-7f40-4909-85d5-d4149554ad4e" providerId="ADAL" clId="{D5FD8459-2B5C-48A5-9673-8D128202ED48}" dt="2026-03-23T11:21:15.612" v="6615" actId="1038"/>
          <ac:spMkLst>
            <pc:docMk/>
            <pc:sldMk cId="3152497022" sldId="2355"/>
            <ac:spMk id="7" creationId="{707EA582-ADE2-BFD6-4FAC-EAB2383EA062}"/>
          </ac:spMkLst>
        </pc:spChg>
        <pc:picChg chg="add mod">
          <ac:chgData name="Yoel Kortick" userId="167978f5-7f40-4909-85d5-d4149554ad4e" providerId="ADAL" clId="{D5FD8459-2B5C-48A5-9673-8D128202ED48}" dt="2026-03-23T11:20:27.869" v="6443" actId="208"/>
          <ac:picMkLst>
            <pc:docMk/>
            <pc:sldMk cId="3152497022" sldId="2355"/>
            <ac:picMk id="5" creationId="{1C5A2253-E7FE-DB29-E492-A99D9568A362}"/>
          </ac:picMkLst>
        </pc:picChg>
      </pc:sldChg>
      <pc:sldChg chg="addSp modSp mod">
        <pc:chgData name="Yoel Kortick" userId="167978f5-7f40-4909-85d5-d4149554ad4e" providerId="ADAL" clId="{D5FD8459-2B5C-48A5-9673-8D128202ED48}" dt="2026-03-23T11:36:53.568" v="6719" actId="313"/>
        <pc:sldMkLst>
          <pc:docMk/>
          <pc:sldMk cId="181611149" sldId="2356"/>
        </pc:sldMkLst>
        <pc:spChg chg="mod">
          <ac:chgData name="Yoel Kortick" userId="167978f5-7f40-4909-85d5-d4149554ad4e" providerId="ADAL" clId="{D5FD8459-2B5C-48A5-9673-8D128202ED48}" dt="2026-03-23T11:18:39.534" v="6410"/>
          <ac:spMkLst>
            <pc:docMk/>
            <pc:sldMk cId="181611149" sldId="2356"/>
            <ac:spMk id="3" creationId="{AE6B5309-5896-C827-EE70-101B1B2457BA}"/>
          </ac:spMkLst>
        </pc:spChg>
        <pc:spChg chg="mod">
          <ac:chgData name="Yoel Kortick" userId="167978f5-7f40-4909-85d5-d4149554ad4e" providerId="ADAL" clId="{D5FD8459-2B5C-48A5-9673-8D128202ED48}" dt="2026-03-23T11:36:53.568" v="6719" actId="313"/>
          <ac:spMkLst>
            <pc:docMk/>
            <pc:sldMk cId="181611149" sldId="2356"/>
            <ac:spMk id="4" creationId="{441F9295-904A-0A62-41BE-3DA78593071B}"/>
          </ac:spMkLst>
        </pc:spChg>
        <pc:spChg chg="add">
          <ac:chgData name="Yoel Kortick" userId="167978f5-7f40-4909-85d5-d4149554ad4e" providerId="ADAL" clId="{D5FD8459-2B5C-48A5-9673-8D128202ED48}" dt="2026-03-23T11:36:20.026" v="6651" actId="11529"/>
          <ac:spMkLst>
            <pc:docMk/>
            <pc:sldMk cId="181611149" sldId="2356"/>
            <ac:spMk id="6" creationId="{DD43C2C1-86CB-BBBF-3C84-928EF868EFCE}"/>
          </ac:spMkLst>
        </pc:spChg>
        <pc:spChg chg="add mod">
          <ac:chgData name="Yoel Kortick" userId="167978f5-7f40-4909-85d5-d4149554ad4e" providerId="ADAL" clId="{D5FD8459-2B5C-48A5-9673-8D128202ED48}" dt="2026-03-23T11:36:30.211" v="6654" actId="1037"/>
          <ac:spMkLst>
            <pc:docMk/>
            <pc:sldMk cId="181611149" sldId="2356"/>
            <ac:spMk id="7" creationId="{34AC2B5B-3237-2E9C-4CCF-5D5300FF6F92}"/>
          </ac:spMkLst>
        </pc:spChg>
        <pc:spChg chg="add mod">
          <ac:chgData name="Yoel Kortick" userId="167978f5-7f40-4909-85d5-d4149554ad4e" providerId="ADAL" clId="{D5FD8459-2B5C-48A5-9673-8D128202ED48}" dt="2026-03-23T11:36:38.172" v="6659" actId="1036"/>
          <ac:spMkLst>
            <pc:docMk/>
            <pc:sldMk cId="181611149" sldId="2356"/>
            <ac:spMk id="8" creationId="{B06EECAF-9AF6-F537-256C-19DBC81113BB}"/>
          </ac:spMkLst>
        </pc:spChg>
        <pc:picChg chg="add mod">
          <ac:chgData name="Yoel Kortick" userId="167978f5-7f40-4909-85d5-d4149554ad4e" providerId="ADAL" clId="{D5FD8459-2B5C-48A5-9673-8D128202ED48}" dt="2026-03-23T11:36:07.422" v="6650" actId="208"/>
          <ac:picMkLst>
            <pc:docMk/>
            <pc:sldMk cId="181611149" sldId="2356"/>
            <ac:picMk id="5" creationId="{3BBEA4CF-84F8-D71C-5A8B-215E30D59F7F}"/>
          </ac:picMkLst>
        </pc:picChg>
      </pc:sldChg>
      <pc:sldChg chg="addSp delSp modSp mod">
        <pc:chgData name="Yoel Kortick" userId="167978f5-7f40-4909-85d5-d4149554ad4e" providerId="ADAL" clId="{D5FD8459-2B5C-48A5-9673-8D128202ED48}" dt="2026-03-23T11:43:59.595" v="6917" actId="208"/>
        <pc:sldMkLst>
          <pc:docMk/>
          <pc:sldMk cId="3887607702" sldId="2357"/>
        </pc:sldMkLst>
        <pc:spChg chg="mod">
          <ac:chgData name="Yoel Kortick" userId="167978f5-7f40-4909-85d5-d4149554ad4e" providerId="ADAL" clId="{D5FD8459-2B5C-48A5-9673-8D128202ED48}" dt="2026-03-23T11:18:39.534" v="6410"/>
          <ac:spMkLst>
            <pc:docMk/>
            <pc:sldMk cId="3887607702" sldId="2357"/>
            <ac:spMk id="3" creationId="{D82A43B1-03F2-10FA-F3E0-DF4E401A05C9}"/>
          </ac:spMkLst>
        </pc:spChg>
        <pc:spChg chg="add mod">
          <ac:chgData name="Yoel Kortick" userId="167978f5-7f40-4909-85d5-d4149554ad4e" providerId="ADAL" clId="{D5FD8459-2B5C-48A5-9673-8D128202ED48}" dt="2026-03-23T11:43:22.408" v="6876" actId="1036"/>
          <ac:spMkLst>
            <pc:docMk/>
            <pc:sldMk cId="3887607702" sldId="2357"/>
            <ac:spMk id="11" creationId="{901A1B85-51B7-D0C3-36CF-40BB9715304C}"/>
          </ac:spMkLst>
        </pc:spChg>
        <pc:spChg chg="add mod">
          <ac:chgData name="Yoel Kortick" userId="167978f5-7f40-4909-85d5-d4149554ad4e" providerId="ADAL" clId="{D5FD8459-2B5C-48A5-9673-8D128202ED48}" dt="2026-03-23T11:43:59.595" v="6917" actId="208"/>
          <ac:spMkLst>
            <pc:docMk/>
            <pc:sldMk cId="3887607702" sldId="2357"/>
            <ac:spMk id="12" creationId="{83756435-5221-EB93-D7DE-F83A3EF5EAEF}"/>
          </ac:spMkLst>
        </pc:spChg>
        <pc:spChg chg="mod">
          <ac:chgData name="Yoel Kortick" userId="167978f5-7f40-4909-85d5-d4149554ad4e" providerId="ADAL" clId="{D5FD8459-2B5C-48A5-9673-8D128202ED48}" dt="2026-03-23T11:40:16.132" v="6836" actId="20577"/>
          <ac:spMkLst>
            <pc:docMk/>
            <pc:sldMk cId="3887607702" sldId="2357"/>
            <ac:spMk id="15" creationId="{660C6CB1-B86E-41E1-CE77-AB095DEA5A25}"/>
          </ac:spMkLst>
        </pc:spChg>
        <pc:spChg chg="del mod">
          <ac:chgData name="Yoel Kortick" userId="167978f5-7f40-4909-85d5-d4149554ad4e" providerId="ADAL" clId="{D5FD8459-2B5C-48A5-9673-8D128202ED48}" dt="2026-03-23T11:39:16.931" v="6791" actId="478"/>
          <ac:spMkLst>
            <pc:docMk/>
            <pc:sldMk cId="3887607702" sldId="2357"/>
            <ac:spMk id="16" creationId="{4A5E8534-558D-B03F-6C9B-9E575B3DD1D9}"/>
          </ac:spMkLst>
        </pc:spChg>
        <pc:spChg chg="del mod">
          <ac:chgData name="Yoel Kortick" userId="167978f5-7f40-4909-85d5-d4149554ad4e" providerId="ADAL" clId="{D5FD8459-2B5C-48A5-9673-8D128202ED48}" dt="2026-03-23T11:39:16.931" v="6791" actId="478"/>
          <ac:spMkLst>
            <pc:docMk/>
            <pc:sldMk cId="3887607702" sldId="2357"/>
            <ac:spMk id="17" creationId="{EE4F61F2-1AFD-F7E0-EDF5-9EAD445507A0}"/>
          </ac:spMkLst>
        </pc:spChg>
        <pc:picChg chg="del">
          <ac:chgData name="Yoel Kortick" userId="167978f5-7f40-4909-85d5-d4149554ad4e" providerId="ADAL" clId="{D5FD8459-2B5C-48A5-9673-8D128202ED48}" dt="2026-03-22T15:23:23.315" v="2875" actId="478"/>
          <ac:picMkLst>
            <pc:docMk/>
            <pc:sldMk cId="3887607702" sldId="2357"/>
            <ac:picMk id="4" creationId="{05A5540B-CD57-3812-071F-726326D1C9A8}"/>
          </ac:picMkLst>
        </pc:picChg>
        <pc:picChg chg="add mod">
          <ac:chgData name="Yoel Kortick" userId="167978f5-7f40-4909-85d5-d4149554ad4e" providerId="ADAL" clId="{D5FD8459-2B5C-48A5-9673-8D128202ED48}" dt="2026-03-23T11:39:26.094" v="6822" actId="208"/>
          <ac:picMkLst>
            <pc:docMk/>
            <pc:sldMk cId="3887607702" sldId="2357"/>
            <ac:picMk id="4" creationId="{530D044F-167D-681F-358E-5DD4F9E15C23}"/>
          </ac:picMkLst>
        </pc:picChg>
        <pc:picChg chg="add del mod ord">
          <ac:chgData name="Yoel Kortick" userId="167978f5-7f40-4909-85d5-d4149554ad4e" providerId="ADAL" clId="{D5FD8459-2B5C-48A5-9673-8D128202ED48}" dt="2026-03-23T11:39:20.602" v="6793" actId="478"/>
          <ac:picMkLst>
            <pc:docMk/>
            <pc:sldMk cId="3887607702" sldId="2357"/>
            <ac:picMk id="5" creationId="{358AD5D2-986B-DCF2-3B6B-B7C632A187FC}"/>
          </ac:picMkLst>
        </pc:picChg>
        <pc:picChg chg="add del mod">
          <ac:chgData name="Yoel Kortick" userId="167978f5-7f40-4909-85d5-d4149554ad4e" providerId="ADAL" clId="{D5FD8459-2B5C-48A5-9673-8D128202ED48}" dt="2026-03-23T11:39:18.834" v="6792" actId="478"/>
          <ac:picMkLst>
            <pc:docMk/>
            <pc:sldMk cId="3887607702" sldId="2357"/>
            <ac:picMk id="7" creationId="{E38577C4-B52A-FAF2-DF0D-10081F23976F}"/>
          </ac:picMkLst>
        </pc:picChg>
        <pc:picChg chg="add del mod">
          <ac:chgData name="Yoel Kortick" userId="167978f5-7f40-4909-85d5-d4149554ad4e" providerId="ADAL" clId="{D5FD8459-2B5C-48A5-9673-8D128202ED48}" dt="2026-03-23T11:43:02.346" v="6867" actId="478"/>
          <ac:picMkLst>
            <pc:docMk/>
            <pc:sldMk cId="3887607702" sldId="2357"/>
            <ac:picMk id="8" creationId="{66EBCE8C-9855-7329-6CCC-F7CBBB1A64C3}"/>
          </ac:picMkLst>
        </pc:picChg>
        <pc:picChg chg="add mod">
          <ac:chgData name="Yoel Kortick" userId="167978f5-7f40-4909-85d5-d4149554ad4e" providerId="ADAL" clId="{D5FD8459-2B5C-48A5-9673-8D128202ED48}" dt="2026-03-23T11:43:12.077" v="6872" actId="208"/>
          <ac:picMkLst>
            <pc:docMk/>
            <pc:sldMk cId="3887607702" sldId="2357"/>
            <ac:picMk id="10" creationId="{B80FAE8A-B151-DB6D-E765-5C2E77459743}"/>
          </ac:picMkLst>
        </pc:picChg>
        <pc:picChg chg="del">
          <ac:chgData name="Yoel Kortick" userId="167978f5-7f40-4909-85d5-d4149554ad4e" providerId="ADAL" clId="{D5FD8459-2B5C-48A5-9673-8D128202ED48}" dt="2026-03-22T15:23:27.432" v="2877" actId="478"/>
          <ac:picMkLst>
            <pc:docMk/>
            <pc:sldMk cId="3887607702" sldId="2357"/>
            <ac:picMk id="13" creationId="{99391F3D-CEFD-17DF-4013-AB2A5C743AAB}"/>
          </ac:picMkLst>
        </pc:picChg>
        <pc:cxnChg chg="del mod">
          <ac:chgData name="Yoel Kortick" userId="167978f5-7f40-4909-85d5-d4149554ad4e" providerId="ADAL" clId="{D5FD8459-2B5C-48A5-9673-8D128202ED48}" dt="2026-03-23T11:39:16.931" v="6791" actId="478"/>
          <ac:cxnSpMkLst>
            <pc:docMk/>
            <pc:sldMk cId="3887607702" sldId="2357"/>
            <ac:cxnSpMk id="19" creationId="{28802D18-C0F3-56A0-E6D2-5BF81E32DA0D}"/>
          </ac:cxnSpMkLst>
        </pc:cxnChg>
        <pc:cxnChg chg="del mod">
          <ac:chgData name="Yoel Kortick" userId="167978f5-7f40-4909-85d5-d4149554ad4e" providerId="ADAL" clId="{D5FD8459-2B5C-48A5-9673-8D128202ED48}" dt="2026-03-23T11:39:16.931" v="6791" actId="478"/>
          <ac:cxnSpMkLst>
            <pc:docMk/>
            <pc:sldMk cId="3887607702" sldId="2357"/>
            <ac:cxnSpMk id="20" creationId="{0B4EE48B-A5E4-467E-746D-4052A19DB1FC}"/>
          </ac:cxnSpMkLst>
        </pc:cxnChg>
      </pc:sldChg>
      <pc:sldChg chg="addSp modSp mod">
        <pc:chgData name="Yoel Kortick" userId="167978f5-7f40-4909-85d5-d4149554ad4e" providerId="ADAL" clId="{D5FD8459-2B5C-48A5-9673-8D128202ED48}" dt="2026-03-23T11:41:24.281" v="6866" actId="208"/>
        <pc:sldMkLst>
          <pc:docMk/>
          <pc:sldMk cId="3029451404" sldId="2358"/>
        </pc:sldMkLst>
        <pc:spChg chg="mod">
          <ac:chgData name="Yoel Kortick" userId="167978f5-7f40-4909-85d5-d4149554ad4e" providerId="ADAL" clId="{D5FD8459-2B5C-48A5-9673-8D128202ED48}" dt="2026-03-23T11:18:39.534" v="6410"/>
          <ac:spMkLst>
            <pc:docMk/>
            <pc:sldMk cId="3029451404" sldId="2358"/>
            <ac:spMk id="3" creationId="{31E19CE7-E6FE-84C9-B3A0-D105EE126E97}"/>
          </ac:spMkLst>
        </pc:spChg>
        <pc:spChg chg="mod">
          <ac:chgData name="Yoel Kortick" userId="167978f5-7f40-4909-85d5-d4149554ad4e" providerId="ADAL" clId="{D5FD8459-2B5C-48A5-9673-8D128202ED48}" dt="2026-03-23T11:41:17.771" v="6862" actId="14100"/>
          <ac:spMkLst>
            <pc:docMk/>
            <pc:sldMk cId="3029451404" sldId="2358"/>
            <ac:spMk id="4" creationId="{9AE041A7-5AE4-E62E-8AB1-C7094A417836}"/>
          </ac:spMkLst>
        </pc:spChg>
        <pc:picChg chg="add mod">
          <ac:chgData name="Yoel Kortick" userId="167978f5-7f40-4909-85d5-d4149554ad4e" providerId="ADAL" clId="{D5FD8459-2B5C-48A5-9673-8D128202ED48}" dt="2026-03-23T11:41:24.281" v="6866" actId="208"/>
          <ac:picMkLst>
            <pc:docMk/>
            <pc:sldMk cId="3029451404" sldId="2358"/>
            <ac:picMk id="5" creationId="{0420C478-4957-B160-6691-379D89983E23}"/>
          </ac:picMkLst>
        </pc:picChg>
      </pc:sldChg>
      <pc:sldChg chg="addSp delSp modSp mod">
        <pc:chgData name="Yoel Kortick" userId="167978f5-7f40-4909-85d5-d4149554ad4e" providerId="ADAL" clId="{D5FD8459-2B5C-48A5-9673-8D128202ED48}" dt="2026-03-23T11:56:13.883" v="7389" actId="20577"/>
        <pc:sldMkLst>
          <pc:docMk/>
          <pc:sldMk cId="3593068420" sldId="2359"/>
        </pc:sldMkLst>
        <pc:spChg chg="mod">
          <ac:chgData name="Yoel Kortick" userId="167978f5-7f40-4909-85d5-d4149554ad4e" providerId="ADAL" clId="{D5FD8459-2B5C-48A5-9673-8D128202ED48}" dt="2026-03-23T11:18:39.534" v="6410"/>
          <ac:spMkLst>
            <pc:docMk/>
            <pc:sldMk cId="3593068420" sldId="2359"/>
            <ac:spMk id="3" creationId="{8F6D00AA-E1FC-061A-58E5-7D783F058AF3}"/>
          </ac:spMkLst>
        </pc:spChg>
        <pc:spChg chg="add">
          <ac:chgData name="Yoel Kortick" userId="167978f5-7f40-4909-85d5-d4149554ad4e" providerId="ADAL" clId="{D5FD8459-2B5C-48A5-9673-8D128202ED48}" dt="2026-03-23T11:54:30.457" v="7091" actId="11529"/>
          <ac:spMkLst>
            <pc:docMk/>
            <pc:sldMk cId="3593068420" sldId="2359"/>
            <ac:spMk id="11" creationId="{265B9695-43EB-D9B7-9896-50CE2E48F841}"/>
          </ac:spMkLst>
        </pc:spChg>
        <pc:spChg chg="add mod">
          <ac:chgData name="Yoel Kortick" userId="167978f5-7f40-4909-85d5-d4149554ad4e" providerId="ADAL" clId="{D5FD8459-2B5C-48A5-9673-8D128202ED48}" dt="2026-03-23T11:54:40.628" v="7143" actId="1035"/>
          <ac:spMkLst>
            <pc:docMk/>
            <pc:sldMk cId="3593068420" sldId="2359"/>
            <ac:spMk id="12" creationId="{A226C246-B625-C56D-87D5-4DC9E2FA4D38}"/>
          </ac:spMkLst>
        </pc:spChg>
        <pc:spChg chg="add mod">
          <ac:chgData name="Yoel Kortick" userId="167978f5-7f40-4909-85d5-d4149554ad4e" providerId="ADAL" clId="{D5FD8459-2B5C-48A5-9673-8D128202ED48}" dt="2026-03-23T11:54:49.472" v="7209" actId="1036"/>
          <ac:spMkLst>
            <pc:docMk/>
            <pc:sldMk cId="3593068420" sldId="2359"/>
            <ac:spMk id="13" creationId="{25B5D99A-F9C8-2C4C-A1E8-4020A12E0843}"/>
          </ac:spMkLst>
        </pc:spChg>
        <pc:spChg chg="add mod">
          <ac:chgData name="Yoel Kortick" userId="167978f5-7f40-4909-85d5-d4149554ad4e" providerId="ADAL" clId="{D5FD8459-2B5C-48A5-9673-8D128202ED48}" dt="2026-03-23T11:55:34.056" v="7249" actId="122"/>
          <ac:spMkLst>
            <pc:docMk/>
            <pc:sldMk cId="3593068420" sldId="2359"/>
            <ac:spMk id="14" creationId="{6C225D8D-7AF3-EE89-7ACB-0835CF555424}"/>
          </ac:spMkLst>
        </pc:spChg>
        <pc:spChg chg="mod">
          <ac:chgData name="Yoel Kortick" userId="167978f5-7f40-4909-85d5-d4149554ad4e" providerId="ADAL" clId="{D5FD8459-2B5C-48A5-9673-8D128202ED48}" dt="2026-03-23T11:52:01.030" v="6991" actId="313"/>
          <ac:spMkLst>
            <pc:docMk/>
            <pc:sldMk cId="3593068420" sldId="2359"/>
            <ac:spMk id="15" creationId="{2CE301AC-FACB-A1FB-873A-3F8A2B6946AD}"/>
          </ac:spMkLst>
        </pc:spChg>
        <pc:spChg chg="add mod">
          <ac:chgData name="Yoel Kortick" userId="167978f5-7f40-4909-85d5-d4149554ad4e" providerId="ADAL" clId="{D5FD8459-2B5C-48A5-9673-8D128202ED48}" dt="2026-03-23T11:55:58.314" v="7313" actId="20577"/>
          <ac:spMkLst>
            <pc:docMk/>
            <pc:sldMk cId="3593068420" sldId="2359"/>
            <ac:spMk id="16" creationId="{12F72C5C-2232-DE6F-AD81-B9F1AF4206B9}"/>
          </ac:spMkLst>
        </pc:spChg>
        <pc:spChg chg="del">
          <ac:chgData name="Yoel Kortick" userId="167978f5-7f40-4909-85d5-d4149554ad4e" providerId="ADAL" clId="{D5FD8459-2B5C-48A5-9673-8D128202ED48}" dt="2026-03-23T11:52:04.504" v="6992" actId="478"/>
          <ac:spMkLst>
            <pc:docMk/>
            <pc:sldMk cId="3593068420" sldId="2359"/>
            <ac:spMk id="17" creationId="{34D3F5C5-0954-9576-5588-E0C531952C3B}"/>
          </ac:spMkLst>
        </pc:spChg>
        <pc:spChg chg="del">
          <ac:chgData name="Yoel Kortick" userId="167978f5-7f40-4909-85d5-d4149554ad4e" providerId="ADAL" clId="{D5FD8459-2B5C-48A5-9673-8D128202ED48}" dt="2026-03-23T11:52:04.504" v="6992" actId="478"/>
          <ac:spMkLst>
            <pc:docMk/>
            <pc:sldMk cId="3593068420" sldId="2359"/>
            <ac:spMk id="18" creationId="{66DEB093-9D1E-42B5-6618-9DA87CBEFBCE}"/>
          </ac:spMkLst>
        </pc:spChg>
        <pc:spChg chg="add mod">
          <ac:chgData name="Yoel Kortick" userId="167978f5-7f40-4909-85d5-d4149554ad4e" providerId="ADAL" clId="{D5FD8459-2B5C-48A5-9673-8D128202ED48}" dt="2026-03-23T11:56:13.883" v="7389" actId="20577"/>
          <ac:spMkLst>
            <pc:docMk/>
            <pc:sldMk cId="3593068420" sldId="2359"/>
            <ac:spMk id="21" creationId="{FAF23E7B-A17A-4A3A-6C26-9F7858BDF811}"/>
          </ac:spMkLst>
        </pc:spChg>
        <pc:picChg chg="add del">
          <ac:chgData name="Yoel Kortick" userId="167978f5-7f40-4909-85d5-d4149554ad4e" providerId="ADAL" clId="{D5FD8459-2B5C-48A5-9673-8D128202ED48}" dt="2026-03-22T15:25:59.284" v="2987" actId="22"/>
          <ac:picMkLst>
            <pc:docMk/>
            <pc:sldMk cId="3593068420" sldId="2359"/>
            <ac:picMk id="4" creationId="{A961E2A9-B396-0F0B-0F5E-FC42F213CC45}"/>
          </ac:picMkLst>
        </pc:picChg>
        <pc:picChg chg="add mod">
          <ac:chgData name="Yoel Kortick" userId="167978f5-7f40-4909-85d5-d4149554ad4e" providerId="ADAL" clId="{D5FD8459-2B5C-48A5-9673-8D128202ED48}" dt="2026-03-23T11:52:49.973" v="7029" actId="208"/>
          <ac:picMkLst>
            <pc:docMk/>
            <pc:sldMk cId="3593068420" sldId="2359"/>
            <ac:picMk id="4" creationId="{CA78CE49-2830-AC4B-E217-10FF3158D4FA}"/>
          </ac:picMkLst>
        </pc:picChg>
        <pc:picChg chg="del">
          <ac:chgData name="Yoel Kortick" userId="167978f5-7f40-4909-85d5-d4149554ad4e" providerId="ADAL" clId="{D5FD8459-2B5C-48A5-9673-8D128202ED48}" dt="2026-03-23T11:52:04.504" v="6992" actId="478"/>
          <ac:picMkLst>
            <pc:docMk/>
            <pc:sldMk cId="3593068420" sldId="2359"/>
            <ac:picMk id="5" creationId="{4091FB9E-B2EA-1498-4196-7BF0027C7CB9}"/>
          </ac:picMkLst>
        </pc:picChg>
        <pc:picChg chg="add del mod ord">
          <ac:chgData name="Yoel Kortick" userId="167978f5-7f40-4909-85d5-d4149554ad4e" providerId="ADAL" clId="{D5FD8459-2B5C-48A5-9673-8D128202ED48}" dt="2026-03-23T11:52:04.504" v="6992" actId="478"/>
          <ac:picMkLst>
            <pc:docMk/>
            <pc:sldMk cId="3593068420" sldId="2359"/>
            <ac:picMk id="7" creationId="{C0697606-3FD6-A403-0EE6-5585B9FC198B}"/>
          </ac:picMkLst>
        </pc:picChg>
        <pc:picChg chg="add mod">
          <ac:chgData name="Yoel Kortick" userId="167978f5-7f40-4909-85d5-d4149554ad4e" providerId="ADAL" clId="{D5FD8459-2B5C-48A5-9673-8D128202ED48}" dt="2026-03-23T11:53:31.464" v="7048" actId="208"/>
          <ac:picMkLst>
            <pc:docMk/>
            <pc:sldMk cId="3593068420" sldId="2359"/>
            <ac:picMk id="8" creationId="{8659C393-10FA-F28E-8917-6AC1278758D8}"/>
          </ac:picMkLst>
        </pc:picChg>
        <pc:picChg chg="del">
          <ac:chgData name="Yoel Kortick" userId="167978f5-7f40-4909-85d5-d4149554ad4e" providerId="ADAL" clId="{D5FD8459-2B5C-48A5-9673-8D128202ED48}" dt="2026-03-22T15:26:45.135" v="2988" actId="478"/>
          <ac:picMkLst>
            <pc:docMk/>
            <pc:sldMk cId="3593068420" sldId="2359"/>
            <ac:picMk id="8" creationId="{9DC352C5-4F2B-0877-25AA-8D0CEABF8C3A}"/>
          </ac:picMkLst>
        </pc:picChg>
        <pc:picChg chg="add mod">
          <ac:chgData name="Yoel Kortick" userId="167978f5-7f40-4909-85d5-d4149554ad4e" providerId="ADAL" clId="{D5FD8459-2B5C-48A5-9673-8D128202ED48}" dt="2026-03-23T11:54:23.553" v="7090" actId="208"/>
          <ac:picMkLst>
            <pc:docMk/>
            <pc:sldMk cId="3593068420" sldId="2359"/>
            <ac:picMk id="10" creationId="{1F293C94-BBAF-7BFA-655F-E56066DBB12E}"/>
          </ac:picMkLst>
        </pc:picChg>
        <pc:cxnChg chg="del">
          <ac:chgData name="Yoel Kortick" userId="167978f5-7f40-4909-85d5-d4149554ad4e" providerId="ADAL" clId="{D5FD8459-2B5C-48A5-9673-8D128202ED48}" dt="2026-03-23T11:52:04.504" v="6992" actId="478"/>
          <ac:cxnSpMkLst>
            <pc:docMk/>
            <pc:sldMk cId="3593068420" sldId="2359"/>
            <ac:cxnSpMk id="19" creationId="{FCE6D9B0-A481-AEE8-BAC2-DA82A1CF18AD}"/>
          </ac:cxnSpMkLst>
        </pc:cxnChg>
        <pc:cxnChg chg="del">
          <ac:chgData name="Yoel Kortick" userId="167978f5-7f40-4909-85d5-d4149554ad4e" providerId="ADAL" clId="{D5FD8459-2B5C-48A5-9673-8D128202ED48}" dt="2026-03-23T11:52:04.504" v="6992" actId="478"/>
          <ac:cxnSpMkLst>
            <pc:docMk/>
            <pc:sldMk cId="3593068420" sldId="2359"/>
            <ac:cxnSpMk id="20" creationId="{E7AABE6B-88EE-47F1-672D-3232C6F843C4}"/>
          </ac:cxnSpMkLst>
        </pc:cxnChg>
      </pc:sldChg>
      <pc:sldChg chg="addSp delSp modSp mod">
        <pc:chgData name="Yoel Kortick" userId="167978f5-7f40-4909-85d5-d4149554ad4e" providerId="ADAL" clId="{D5FD8459-2B5C-48A5-9673-8D128202ED48}" dt="2026-03-23T13:40:58.616" v="7786" actId="20577"/>
        <pc:sldMkLst>
          <pc:docMk/>
          <pc:sldMk cId="3058901902" sldId="2360"/>
        </pc:sldMkLst>
        <pc:spChg chg="del mod">
          <ac:chgData name="Yoel Kortick" userId="167978f5-7f40-4909-85d5-d4149554ad4e" providerId="ADAL" clId="{D5FD8459-2B5C-48A5-9673-8D128202ED48}" dt="2026-03-23T13:34:57.878" v="7558" actId="478"/>
          <ac:spMkLst>
            <pc:docMk/>
            <pc:sldMk cId="3058901902" sldId="2360"/>
            <ac:spMk id="2" creationId="{1AB8A35D-8007-0639-EB13-5E2E287E20FD}"/>
          </ac:spMkLst>
        </pc:spChg>
        <pc:spChg chg="mod">
          <ac:chgData name="Yoel Kortick" userId="167978f5-7f40-4909-85d5-d4149554ad4e" providerId="ADAL" clId="{D5FD8459-2B5C-48A5-9673-8D128202ED48}" dt="2026-03-23T11:18:39.534" v="6410"/>
          <ac:spMkLst>
            <pc:docMk/>
            <pc:sldMk cId="3058901902" sldId="2360"/>
            <ac:spMk id="3" creationId="{8A31F5B5-808C-8F16-1B94-F71C7635D2C6}"/>
          </ac:spMkLst>
        </pc:spChg>
        <pc:spChg chg="add mod">
          <ac:chgData name="Yoel Kortick" userId="167978f5-7f40-4909-85d5-d4149554ad4e" providerId="ADAL" clId="{D5FD8459-2B5C-48A5-9673-8D128202ED48}" dt="2026-03-23T13:40:58.616" v="7786" actId="20577"/>
          <ac:spMkLst>
            <pc:docMk/>
            <pc:sldMk cId="3058901902" sldId="2360"/>
            <ac:spMk id="8" creationId="{D78F2C07-7FF2-19B2-3CD5-EE7798026A5B}"/>
          </ac:spMkLst>
        </pc:spChg>
        <pc:spChg chg="add">
          <ac:chgData name="Yoel Kortick" userId="167978f5-7f40-4909-85d5-d4149554ad4e" providerId="ADAL" clId="{D5FD8459-2B5C-48A5-9673-8D128202ED48}" dt="2026-03-23T13:36:50.297" v="7758" actId="11529"/>
          <ac:spMkLst>
            <pc:docMk/>
            <pc:sldMk cId="3058901902" sldId="2360"/>
            <ac:spMk id="9" creationId="{9ACF43BE-9590-20E9-E90B-53D12C87411E}"/>
          </ac:spMkLst>
        </pc:spChg>
        <pc:spChg chg="add">
          <ac:chgData name="Yoel Kortick" userId="167978f5-7f40-4909-85d5-d4149554ad4e" providerId="ADAL" clId="{D5FD8459-2B5C-48A5-9673-8D128202ED48}" dt="2026-03-23T13:36:58.263" v="7759" actId="11529"/>
          <ac:spMkLst>
            <pc:docMk/>
            <pc:sldMk cId="3058901902" sldId="2360"/>
            <ac:spMk id="10" creationId="{4FD1D196-199D-DA69-8748-2404ECCC6E70}"/>
          </ac:spMkLst>
        </pc:spChg>
        <pc:spChg chg="add">
          <ac:chgData name="Yoel Kortick" userId="167978f5-7f40-4909-85d5-d4149554ad4e" providerId="ADAL" clId="{D5FD8459-2B5C-48A5-9673-8D128202ED48}" dt="2026-03-23T13:37:02.617" v="7760" actId="11529"/>
          <ac:spMkLst>
            <pc:docMk/>
            <pc:sldMk cId="3058901902" sldId="2360"/>
            <ac:spMk id="11" creationId="{1CF175CC-09FA-8AED-4355-8AB41AC720F9}"/>
          </ac:spMkLst>
        </pc:spChg>
        <pc:spChg chg="add">
          <ac:chgData name="Yoel Kortick" userId="167978f5-7f40-4909-85d5-d4149554ad4e" providerId="ADAL" clId="{D5FD8459-2B5C-48A5-9673-8D128202ED48}" dt="2026-03-23T13:37:08.199" v="7761" actId="11529"/>
          <ac:spMkLst>
            <pc:docMk/>
            <pc:sldMk cId="3058901902" sldId="2360"/>
            <ac:spMk id="12" creationId="{88372EF8-9A4A-B5AF-22D4-2FED2387130C}"/>
          </ac:spMkLst>
        </pc:spChg>
        <pc:picChg chg="add mod">
          <ac:chgData name="Yoel Kortick" userId="167978f5-7f40-4909-85d5-d4149554ad4e" providerId="ADAL" clId="{D5FD8459-2B5C-48A5-9673-8D128202ED48}" dt="2026-03-23T13:35:44.445" v="7567" actId="208"/>
          <ac:picMkLst>
            <pc:docMk/>
            <pc:sldMk cId="3058901902" sldId="2360"/>
            <ac:picMk id="5" creationId="{B0C40243-5AE0-BD5F-ABD4-29FC6FA62AD5}"/>
          </ac:picMkLst>
        </pc:picChg>
        <pc:picChg chg="add mod">
          <ac:chgData name="Yoel Kortick" userId="167978f5-7f40-4909-85d5-d4149554ad4e" providerId="ADAL" clId="{D5FD8459-2B5C-48A5-9673-8D128202ED48}" dt="2026-03-23T13:35:42.371" v="7566" actId="208"/>
          <ac:picMkLst>
            <pc:docMk/>
            <pc:sldMk cId="3058901902" sldId="2360"/>
            <ac:picMk id="7" creationId="{D36842B1-3B60-9502-2896-7A45C69F3314}"/>
          </ac:picMkLst>
        </pc:picChg>
      </pc:sldChg>
      <pc:sldChg chg="addSp delSp modSp del mod">
        <pc:chgData name="Yoel Kortick" userId="167978f5-7f40-4909-85d5-d4149554ad4e" providerId="ADAL" clId="{D5FD8459-2B5C-48A5-9673-8D128202ED48}" dt="2026-03-23T13:42:36.860" v="7826" actId="47"/>
        <pc:sldMkLst>
          <pc:docMk/>
          <pc:sldMk cId="63933496" sldId="2361"/>
        </pc:sldMkLst>
        <pc:spChg chg="mod">
          <ac:chgData name="Yoel Kortick" userId="167978f5-7f40-4909-85d5-d4149554ad4e" providerId="ADAL" clId="{D5FD8459-2B5C-48A5-9673-8D128202ED48}" dt="2026-03-23T11:18:39.534" v="6410"/>
          <ac:spMkLst>
            <pc:docMk/>
            <pc:sldMk cId="63933496" sldId="2361"/>
            <ac:spMk id="3" creationId="{296628B9-0DA8-00A5-9BF6-D79F562154CA}"/>
          </ac:spMkLst>
        </pc:spChg>
        <pc:spChg chg="add">
          <ac:chgData name="Yoel Kortick" userId="167978f5-7f40-4909-85d5-d4149554ad4e" providerId="ADAL" clId="{D5FD8459-2B5C-48A5-9673-8D128202ED48}" dt="2026-03-22T15:28:54.699" v="3005" actId="11529"/>
          <ac:spMkLst>
            <pc:docMk/>
            <pc:sldMk cId="63933496" sldId="2361"/>
            <ac:spMk id="7" creationId="{1B0316B9-F9C1-BA49-0186-7CEBD97F471B}"/>
          </ac:spMkLst>
        </pc:spChg>
        <pc:picChg chg="add mod">
          <ac:chgData name="Yoel Kortick" userId="167978f5-7f40-4909-85d5-d4149554ad4e" providerId="ADAL" clId="{D5FD8459-2B5C-48A5-9673-8D128202ED48}" dt="2026-03-22T15:28:48.647" v="3004" actId="208"/>
          <ac:picMkLst>
            <pc:docMk/>
            <pc:sldMk cId="63933496" sldId="2361"/>
            <ac:picMk id="5" creationId="{5D67F225-8107-3632-5D4F-101B50737A33}"/>
          </ac:picMkLst>
        </pc:picChg>
        <pc:picChg chg="del">
          <ac:chgData name="Yoel Kortick" userId="167978f5-7f40-4909-85d5-d4149554ad4e" providerId="ADAL" clId="{D5FD8459-2B5C-48A5-9673-8D128202ED48}" dt="2026-03-22T15:28:42.423" v="2999" actId="478"/>
          <ac:picMkLst>
            <pc:docMk/>
            <pc:sldMk cId="63933496" sldId="2361"/>
            <ac:picMk id="6" creationId="{EBE676C9-2873-C66A-AAE6-0B5733056C8B}"/>
          </ac:picMkLst>
        </pc:picChg>
      </pc:sldChg>
      <pc:sldChg chg="modSp del mod">
        <pc:chgData name="Yoel Kortick" userId="167978f5-7f40-4909-85d5-d4149554ad4e" providerId="ADAL" clId="{D5FD8459-2B5C-48A5-9673-8D128202ED48}" dt="2026-03-23T13:42:36.860" v="7826" actId="47"/>
        <pc:sldMkLst>
          <pc:docMk/>
          <pc:sldMk cId="3508076616" sldId="2362"/>
        </pc:sldMkLst>
        <pc:spChg chg="mod">
          <ac:chgData name="Yoel Kortick" userId="167978f5-7f40-4909-85d5-d4149554ad4e" providerId="ADAL" clId="{D5FD8459-2B5C-48A5-9673-8D128202ED48}" dt="2026-03-23T11:18:39.534" v="6410"/>
          <ac:spMkLst>
            <pc:docMk/>
            <pc:sldMk cId="3508076616" sldId="2362"/>
            <ac:spMk id="3" creationId="{07405C79-6559-3D41-4349-02C5C19517EA}"/>
          </ac:spMkLst>
        </pc:spChg>
        <pc:spChg chg="mod">
          <ac:chgData name="Yoel Kortick" userId="167978f5-7f40-4909-85d5-d4149554ad4e" providerId="ADAL" clId="{D5FD8459-2B5C-48A5-9673-8D128202ED48}" dt="2026-03-22T15:46:52.884" v="3388" actId="14100"/>
          <ac:spMkLst>
            <pc:docMk/>
            <pc:sldMk cId="3508076616" sldId="2362"/>
            <ac:spMk id="4" creationId="{CA5F3F5B-E0DB-CBC4-B769-C606E7F802D6}"/>
          </ac:spMkLst>
        </pc:spChg>
      </pc:sldChg>
      <pc:sldChg chg="addSp delSp modSp del mod">
        <pc:chgData name="Yoel Kortick" userId="167978f5-7f40-4909-85d5-d4149554ad4e" providerId="ADAL" clId="{D5FD8459-2B5C-48A5-9673-8D128202ED48}" dt="2026-03-23T13:42:36.860" v="7826" actId="47"/>
        <pc:sldMkLst>
          <pc:docMk/>
          <pc:sldMk cId="1451507212" sldId="2363"/>
        </pc:sldMkLst>
        <pc:spChg chg="mod">
          <ac:chgData name="Yoel Kortick" userId="167978f5-7f40-4909-85d5-d4149554ad4e" providerId="ADAL" clId="{D5FD8459-2B5C-48A5-9673-8D128202ED48}" dt="2026-03-23T11:18:39.534" v="6410"/>
          <ac:spMkLst>
            <pc:docMk/>
            <pc:sldMk cId="1451507212" sldId="2363"/>
            <ac:spMk id="3" creationId="{1F814C2A-E60B-EF41-6EA6-44A29DAB5FD5}"/>
          </ac:spMkLst>
        </pc:spChg>
        <pc:spChg chg="mod">
          <ac:chgData name="Yoel Kortick" userId="167978f5-7f40-4909-85d5-d4149554ad4e" providerId="ADAL" clId="{D5FD8459-2B5C-48A5-9673-8D128202ED48}" dt="2026-03-22T16:10:37.958" v="3582" actId="14100"/>
          <ac:spMkLst>
            <pc:docMk/>
            <pc:sldMk cId="1451507212" sldId="2363"/>
            <ac:spMk id="10" creationId="{4E904EE8-906F-A9E1-744F-406547EDC976}"/>
          </ac:spMkLst>
        </pc:spChg>
        <pc:spChg chg="mod">
          <ac:chgData name="Yoel Kortick" userId="167978f5-7f40-4909-85d5-d4149554ad4e" providerId="ADAL" clId="{D5FD8459-2B5C-48A5-9673-8D128202ED48}" dt="2026-03-22T16:10:27.708" v="3558" actId="14100"/>
          <ac:spMkLst>
            <pc:docMk/>
            <pc:sldMk cId="1451507212" sldId="2363"/>
            <ac:spMk id="13" creationId="{A250F084-7EA5-B425-C82C-D4D219A63C8D}"/>
          </ac:spMkLst>
        </pc:spChg>
        <pc:spChg chg="mod">
          <ac:chgData name="Yoel Kortick" userId="167978f5-7f40-4909-85d5-d4149554ad4e" providerId="ADAL" clId="{D5FD8459-2B5C-48A5-9673-8D128202ED48}" dt="2026-03-22T16:10:20.093" v="3544" actId="14100"/>
          <ac:spMkLst>
            <pc:docMk/>
            <pc:sldMk cId="1451507212" sldId="2363"/>
            <ac:spMk id="15" creationId="{FB389323-9AED-8628-D0BD-43F1DCBE737C}"/>
          </ac:spMkLst>
        </pc:spChg>
        <pc:picChg chg="add mod ord">
          <ac:chgData name="Yoel Kortick" userId="167978f5-7f40-4909-85d5-d4149554ad4e" providerId="ADAL" clId="{D5FD8459-2B5C-48A5-9673-8D128202ED48}" dt="2026-03-22T16:10:42.301" v="3583" actId="208"/>
          <ac:picMkLst>
            <pc:docMk/>
            <pc:sldMk cId="1451507212" sldId="2363"/>
            <ac:picMk id="5" creationId="{EAC7503A-72D7-767A-9601-F25A61C4B1EB}"/>
          </ac:picMkLst>
        </pc:picChg>
        <pc:picChg chg="del">
          <ac:chgData name="Yoel Kortick" userId="167978f5-7f40-4909-85d5-d4149554ad4e" providerId="ADAL" clId="{D5FD8459-2B5C-48A5-9673-8D128202ED48}" dt="2026-03-22T16:09:52.286" v="3487" actId="478"/>
          <ac:picMkLst>
            <pc:docMk/>
            <pc:sldMk cId="1451507212" sldId="2363"/>
            <ac:picMk id="8" creationId="{32A941CE-02C7-1CCC-F414-0C621933DBC7}"/>
          </ac:picMkLst>
        </pc:picChg>
      </pc:sldChg>
      <pc:sldChg chg="addSp delSp modSp del mod">
        <pc:chgData name="Yoel Kortick" userId="167978f5-7f40-4909-85d5-d4149554ad4e" providerId="ADAL" clId="{D5FD8459-2B5C-48A5-9673-8D128202ED48}" dt="2026-03-23T13:42:36.860" v="7826" actId="47"/>
        <pc:sldMkLst>
          <pc:docMk/>
          <pc:sldMk cId="250274672" sldId="2380"/>
        </pc:sldMkLst>
        <pc:spChg chg="mod">
          <ac:chgData name="Yoel Kortick" userId="167978f5-7f40-4909-85d5-d4149554ad4e" providerId="ADAL" clId="{D5FD8459-2B5C-48A5-9673-8D128202ED48}" dt="2026-03-23T11:18:39.534" v="6410"/>
          <ac:spMkLst>
            <pc:docMk/>
            <pc:sldMk cId="250274672" sldId="2380"/>
            <ac:spMk id="3" creationId="{84A14535-7E34-24F0-64D0-58EDBBDAFD5A}"/>
          </ac:spMkLst>
        </pc:spChg>
        <pc:spChg chg="mod">
          <ac:chgData name="Yoel Kortick" userId="167978f5-7f40-4909-85d5-d4149554ad4e" providerId="ADAL" clId="{D5FD8459-2B5C-48A5-9673-8D128202ED48}" dt="2026-03-22T16:06:11.767" v="3461" actId="1037"/>
          <ac:spMkLst>
            <pc:docMk/>
            <pc:sldMk cId="250274672" sldId="2380"/>
            <ac:spMk id="6" creationId="{EE82E6FA-C071-91A3-6B99-EA2A81A617E0}"/>
          </ac:spMkLst>
        </pc:spChg>
        <pc:spChg chg="mod">
          <ac:chgData name="Yoel Kortick" userId="167978f5-7f40-4909-85d5-d4149554ad4e" providerId="ADAL" clId="{D5FD8459-2B5C-48A5-9673-8D128202ED48}" dt="2026-03-22T16:06:16.271" v="3466" actId="1037"/>
          <ac:spMkLst>
            <pc:docMk/>
            <pc:sldMk cId="250274672" sldId="2380"/>
            <ac:spMk id="7" creationId="{99B35B0B-8B52-286A-33BD-22D25B40154A}"/>
          </ac:spMkLst>
        </pc:spChg>
        <pc:spChg chg="del">
          <ac:chgData name="Yoel Kortick" userId="167978f5-7f40-4909-85d5-d4149554ad4e" providerId="ADAL" clId="{D5FD8459-2B5C-48A5-9673-8D128202ED48}" dt="2026-03-22T16:05:46.495" v="3451" actId="478"/>
          <ac:spMkLst>
            <pc:docMk/>
            <pc:sldMk cId="250274672" sldId="2380"/>
            <ac:spMk id="8" creationId="{EE59EE68-C0AD-3DE7-40E9-3769EE9CCFE3}"/>
          </ac:spMkLst>
        </pc:spChg>
        <pc:spChg chg="mod">
          <ac:chgData name="Yoel Kortick" userId="167978f5-7f40-4909-85d5-d4149554ad4e" providerId="ADAL" clId="{D5FD8459-2B5C-48A5-9673-8D128202ED48}" dt="2026-03-22T16:05:41.663" v="3450" actId="1076"/>
          <ac:spMkLst>
            <pc:docMk/>
            <pc:sldMk cId="250274672" sldId="2380"/>
            <ac:spMk id="9" creationId="{59A85E7C-157C-BD31-8E2B-6DFA654D7907}"/>
          </ac:spMkLst>
        </pc:spChg>
        <pc:spChg chg="mod">
          <ac:chgData name="Yoel Kortick" userId="167978f5-7f40-4909-85d5-d4149554ad4e" providerId="ADAL" clId="{D5FD8459-2B5C-48A5-9673-8D128202ED48}" dt="2026-03-22T16:06:29.357" v="3472" actId="1036"/>
          <ac:spMkLst>
            <pc:docMk/>
            <pc:sldMk cId="250274672" sldId="2380"/>
            <ac:spMk id="10" creationId="{1E10AB94-D919-1E4A-4EDE-F1C09996DDD5}"/>
          </ac:spMkLst>
        </pc:spChg>
        <pc:spChg chg="mod">
          <ac:chgData name="Yoel Kortick" userId="167978f5-7f40-4909-85d5-d4149554ad4e" providerId="ADAL" clId="{D5FD8459-2B5C-48A5-9673-8D128202ED48}" dt="2026-03-22T16:05:29.755" v="3447" actId="14100"/>
          <ac:spMkLst>
            <pc:docMk/>
            <pc:sldMk cId="250274672" sldId="2380"/>
            <ac:spMk id="11" creationId="{B7E3856A-379D-597F-660E-A0F2E52181EF}"/>
          </ac:spMkLst>
        </pc:spChg>
        <pc:picChg chg="del">
          <ac:chgData name="Yoel Kortick" userId="167978f5-7f40-4909-85d5-d4149554ad4e" providerId="ADAL" clId="{D5FD8459-2B5C-48A5-9673-8D128202ED48}" dt="2026-03-22T16:05:03.364" v="3418" actId="478"/>
          <ac:picMkLst>
            <pc:docMk/>
            <pc:sldMk cId="250274672" sldId="2380"/>
            <ac:picMk id="5" creationId="{82B9EC7A-34BD-6665-7A08-D5B18E28465F}"/>
          </ac:picMkLst>
        </pc:picChg>
        <pc:picChg chg="add mod ord">
          <ac:chgData name="Yoel Kortick" userId="167978f5-7f40-4909-85d5-d4149554ad4e" providerId="ADAL" clId="{D5FD8459-2B5C-48A5-9673-8D128202ED48}" dt="2026-03-22T16:05:24.129" v="3445" actId="208"/>
          <ac:picMkLst>
            <pc:docMk/>
            <pc:sldMk cId="250274672" sldId="2380"/>
            <ac:picMk id="12" creationId="{DDB270ED-8355-0588-5E7F-2865157182F1}"/>
          </ac:picMkLst>
        </pc:picChg>
      </pc:sldChg>
      <pc:sldChg chg="addSp delSp modSp del mod">
        <pc:chgData name="Yoel Kortick" userId="167978f5-7f40-4909-85d5-d4149554ad4e" providerId="ADAL" clId="{D5FD8459-2B5C-48A5-9673-8D128202ED48}" dt="2026-03-23T13:42:36.860" v="7826" actId="47"/>
        <pc:sldMkLst>
          <pc:docMk/>
          <pc:sldMk cId="2893559979" sldId="2381"/>
        </pc:sldMkLst>
        <pc:spChg chg="mod">
          <ac:chgData name="Yoel Kortick" userId="167978f5-7f40-4909-85d5-d4149554ad4e" providerId="ADAL" clId="{D5FD8459-2B5C-48A5-9673-8D128202ED48}" dt="2026-03-23T11:18:39.534" v="6410"/>
          <ac:spMkLst>
            <pc:docMk/>
            <pc:sldMk cId="2893559979" sldId="2381"/>
            <ac:spMk id="3" creationId="{47308D16-43BB-E0F4-582D-0DA5FC3BF380}"/>
          </ac:spMkLst>
        </pc:spChg>
        <pc:picChg chg="add mod ord">
          <ac:chgData name="Yoel Kortick" userId="167978f5-7f40-4909-85d5-d4149554ad4e" providerId="ADAL" clId="{D5FD8459-2B5C-48A5-9673-8D128202ED48}" dt="2026-03-22T16:07:16.845" v="3478" actId="208"/>
          <ac:picMkLst>
            <pc:docMk/>
            <pc:sldMk cId="2893559979" sldId="2381"/>
            <ac:picMk id="5" creationId="{75AFCC27-6AE2-CBC4-EF1A-E29989571C80}"/>
          </ac:picMkLst>
        </pc:picChg>
        <pc:picChg chg="del">
          <ac:chgData name="Yoel Kortick" userId="167978f5-7f40-4909-85d5-d4149554ad4e" providerId="ADAL" clId="{D5FD8459-2B5C-48A5-9673-8D128202ED48}" dt="2026-03-22T16:07:01.643" v="3473" actId="478"/>
          <ac:picMkLst>
            <pc:docMk/>
            <pc:sldMk cId="2893559979" sldId="2381"/>
            <ac:picMk id="7" creationId="{0C8EFBE3-A693-A336-8BBE-C98BE43E6A2C}"/>
          </ac:picMkLst>
        </pc:picChg>
      </pc:sldChg>
      <pc:sldChg chg="addSp delSp modSp del mod">
        <pc:chgData name="Yoel Kortick" userId="167978f5-7f40-4909-85d5-d4149554ad4e" providerId="ADAL" clId="{D5FD8459-2B5C-48A5-9673-8D128202ED48}" dt="2026-03-23T13:42:36.860" v="7826" actId="47"/>
        <pc:sldMkLst>
          <pc:docMk/>
          <pc:sldMk cId="258286970" sldId="2382"/>
        </pc:sldMkLst>
        <pc:spChg chg="mod">
          <ac:chgData name="Yoel Kortick" userId="167978f5-7f40-4909-85d5-d4149554ad4e" providerId="ADAL" clId="{D5FD8459-2B5C-48A5-9673-8D128202ED48}" dt="2026-03-23T11:18:39.534" v="6410"/>
          <ac:spMkLst>
            <pc:docMk/>
            <pc:sldMk cId="258286970" sldId="2382"/>
            <ac:spMk id="3" creationId="{4A554F8D-73CD-C422-E5D4-84231B12D9FB}"/>
          </ac:spMkLst>
        </pc:spChg>
        <pc:spChg chg="mod">
          <ac:chgData name="Yoel Kortick" userId="167978f5-7f40-4909-85d5-d4149554ad4e" providerId="ADAL" clId="{D5FD8459-2B5C-48A5-9673-8D128202ED48}" dt="2026-03-22T15:31:00.728" v="3047" actId="1036"/>
          <ac:spMkLst>
            <pc:docMk/>
            <pc:sldMk cId="258286970" sldId="2382"/>
            <ac:spMk id="7" creationId="{13AFBFA6-B261-4230-0B08-1BE22D6A8DD0}"/>
          </ac:spMkLst>
        </pc:spChg>
        <pc:spChg chg="mod">
          <ac:chgData name="Yoel Kortick" userId="167978f5-7f40-4909-85d5-d4149554ad4e" providerId="ADAL" clId="{D5FD8459-2B5C-48A5-9673-8D128202ED48}" dt="2026-03-22T15:31:00.728" v="3047" actId="1036"/>
          <ac:spMkLst>
            <pc:docMk/>
            <pc:sldMk cId="258286970" sldId="2382"/>
            <ac:spMk id="8" creationId="{E8602204-9D52-D2A3-8917-9DB8BC310131}"/>
          </ac:spMkLst>
        </pc:spChg>
        <pc:spChg chg="del">
          <ac:chgData name="Yoel Kortick" userId="167978f5-7f40-4909-85d5-d4149554ad4e" providerId="ADAL" clId="{D5FD8459-2B5C-48A5-9673-8D128202ED48}" dt="2026-03-22T15:32:07.402" v="3080" actId="478"/>
          <ac:spMkLst>
            <pc:docMk/>
            <pc:sldMk cId="258286970" sldId="2382"/>
            <ac:spMk id="9" creationId="{E285FC4E-E9B6-AE6B-5904-7B42835ABF55}"/>
          </ac:spMkLst>
        </pc:spChg>
        <pc:spChg chg="del">
          <ac:chgData name="Yoel Kortick" userId="167978f5-7f40-4909-85d5-d4149554ad4e" providerId="ADAL" clId="{D5FD8459-2B5C-48A5-9673-8D128202ED48}" dt="2026-03-22T15:32:10.640" v="3082" actId="478"/>
          <ac:spMkLst>
            <pc:docMk/>
            <pc:sldMk cId="258286970" sldId="2382"/>
            <ac:spMk id="12" creationId="{CE2119E5-3017-64B3-AE7E-153ACAA4C63A}"/>
          </ac:spMkLst>
        </pc:spChg>
        <pc:picChg chg="del">
          <ac:chgData name="Yoel Kortick" userId="167978f5-7f40-4909-85d5-d4149554ad4e" providerId="ADAL" clId="{D5FD8459-2B5C-48A5-9673-8D128202ED48}" dt="2026-03-22T15:30:42.504" v="3006" actId="478"/>
          <ac:picMkLst>
            <pc:docMk/>
            <pc:sldMk cId="258286970" sldId="2382"/>
            <ac:picMk id="5" creationId="{1E0FDE34-3C7F-E835-E22E-AC358B145FBF}"/>
          </ac:picMkLst>
        </pc:picChg>
        <pc:picChg chg="add mod ord">
          <ac:chgData name="Yoel Kortick" userId="167978f5-7f40-4909-85d5-d4149554ad4e" providerId="ADAL" clId="{D5FD8459-2B5C-48A5-9673-8D128202ED48}" dt="2026-03-22T15:32:12.443" v="3083" actId="208"/>
          <ac:picMkLst>
            <pc:docMk/>
            <pc:sldMk cId="258286970" sldId="2382"/>
            <ac:picMk id="6" creationId="{C5DADB05-D988-3004-4E7A-87894025F94A}"/>
          </ac:picMkLst>
        </pc:picChg>
        <pc:picChg chg="del">
          <ac:chgData name="Yoel Kortick" userId="167978f5-7f40-4909-85d5-d4149554ad4e" providerId="ADAL" clId="{D5FD8459-2B5C-48A5-9673-8D128202ED48}" dt="2026-03-22T15:32:08.675" v="3081" actId="478"/>
          <ac:picMkLst>
            <pc:docMk/>
            <pc:sldMk cId="258286970" sldId="2382"/>
            <ac:picMk id="11" creationId="{A17C658C-313C-5613-5125-52A00F2B2A18}"/>
          </ac:picMkLst>
        </pc:picChg>
      </pc:sldChg>
      <pc:sldChg chg="addSp delSp modSp del mod">
        <pc:chgData name="Yoel Kortick" userId="167978f5-7f40-4909-85d5-d4149554ad4e" providerId="ADAL" clId="{D5FD8459-2B5C-48A5-9673-8D128202ED48}" dt="2026-03-23T13:42:36.860" v="7826" actId="47"/>
        <pc:sldMkLst>
          <pc:docMk/>
          <pc:sldMk cId="2060357779" sldId="2383"/>
        </pc:sldMkLst>
        <pc:spChg chg="mod">
          <ac:chgData name="Yoel Kortick" userId="167978f5-7f40-4909-85d5-d4149554ad4e" providerId="ADAL" clId="{D5FD8459-2B5C-48A5-9673-8D128202ED48}" dt="2026-03-23T11:18:39.534" v="6410"/>
          <ac:spMkLst>
            <pc:docMk/>
            <pc:sldMk cId="2060357779" sldId="2383"/>
            <ac:spMk id="3" creationId="{7AA76556-2F01-D7E0-5601-742D239FCCFE}"/>
          </ac:spMkLst>
        </pc:spChg>
        <pc:spChg chg="add">
          <ac:chgData name="Yoel Kortick" userId="167978f5-7f40-4909-85d5-d4149554ad4e" providerId="ADAL" clId="{D5FD8459-2B5C-48A5-9673-8D128202ED48}" dt="2026-03-22T15:36:09.035" v="3129" actId="11529"/>
          <ac:spMkLst>
            <pc:docMk/>
            <pc:sldMk cId="2060357779" sldId="2383"/>
            <ac:spMk id="6" creationId="{85350DB1-5933-1ECA-BB83-12A7CE41911E}"/>
          </ac:spMkLst>
        </pc:spChg>
        <pc:picChg chg="add mod ord">
          <ac:chgData name="Yoel Kortick" userId="167978f5-7f40-4909-85d5-d4149554ad4e" providerId="ADAL" clId="{D5FD8459-2B5C-48A5-9673-8D128202ED48}" dt="2026-03-22T15:36:10.698" v="3130" actId="167"/>
          <ac:picMkLst>
            <pc:docMk/>
            <pc:sldMk cId="2060357779" sldId="2383"/>
            <ac:picMk id="5" creationId="{E734C3E0-5BF1-1725-5D02-49C243DE1FFB}"/>
          </ac:picMkLst>
        </pc:picChg>
        <pc:picChg chg="del">
          <ac:chgData name="Yoel Kortick" userId="167978f5-7f40-4909-85d5-d4149554ad4e" providerId="ADAL" clId="{D5FD8459-2B5C-48A5-9673-8D128202ED48}" dt="2026-03-22T15:35:55.714" v="3123" actId="478"/>
          <ac:picMkLst>
            <pc:docMk/>
            <pc:sldMk cId="2060357779" sldId="2383"/>
            <ac:picMk id="8" creationId="{5F4C6DE0-B5C8-5376-BAF5-789E0DF51311}"/>
          </ac:picMkLst>
        </pc:picChg>
      </pc:sldChg>
      <pc:sldChg chg="addSp delSp modSp del mod">
        <pc:chgData name="Yoel Kortick" userId="167978f5-7f40-4909-85d5-d4149554ad4e" providerId="ADAL" clId="{D5FD8459-2B5C-48A5-9673-8D128202ED48}" dt="2026-03-23T13:42:36.860" v="7826" actId="47"/>
        <pc:sldMkLst>
          <pc:docMk/>
          <pc:sldMk cId="3512488509" sldId="2384"/>
        </pc:sldMkLst>
        <pc:spChg chg="mod">
          <ac:chgData name="Yoel Kortick" userId="167978f5-7f40-4909-85d5-d4149554ad4e" providerId="ADAL" clId="{D5FD8459-2B5C-48A5-9673-8D128202ED48}" dt="2026-03-23T11:18:39.534" v="6410"/>
          <ac:spMkLst>
            <pc:docMk/>
            <pc:sldMk cId="3512488509" sldId="2384"/>
            <ac:spMk id="3" creationId="{CC8FF5D2-6DB1-8393-D6B8-00FCB6CB5561}"/>
          </ac:spMkLst>
        </pc:spChg>
        <pc:spChg chg="mod">
          <ac:chgData name="Yoel Kortick" userId="167978f5-7f40-4909-85d5-d4149554ad4e" providerId="ADAL" clId="{D5FD8459-2B5C-48A5-9673-8D128202ED48}" dt="2026-03-22T15:37:22.395" v="3166" actId="1035"/>
          <ac:spMkLst>
            <pc:docMk/>
            <pc:sldMk cId="3512488509" sldId="2384"/>
            <ac:spMk id="7" creationId="{08129182-5DC3-1504-3BAF-EC9D89E272AF}"/>
          </ac:spMkLst>
        </pc:spChg>
        <pc:spChg chg="mod">
          <ac:chgData name="Yoel Kortick" userId="167978f5-7f40-4909-85d5-d4149554ad4e" providerId="ADAL" clId="{D5FD8459-2B5C-48A5-9673-8D128202ED48}" dt="2026-03-22T15:37:22.395" v="3166" actId="1035"/>
          <ac:spMkLst>
            <pc:docMk/>
            <pc:sldMk cId="3512488509" sldId="2384"/>
            <ac:spMk id="8" creationId="{267D0F41-F8D3-8933-6ACE-6A08D0C09541}"/>
          </ac:spMkLst>
        </pc:spChg>
        <pc:spChg chg="del">
          <ac:chgData name="Yoel Kortick" userId="167978f5-7f40-4909-85d5-d4149554ad4e" providerId="ADAL" clId="{D5FD8459-2B5C-48A5-9673-8D128202ED48}" dt="2026-03-22T15:36:28.247" v="3131" actId="478"/>
          <ac:spMkLst>
            <pc:docMk/>
            <pc:sldMk cId="3512488509" sldId="2384"/>
            <ac:spMk id="9" creationId="{64B5D0AE-5BC3-508B-2B08-952CDC73F7F0}"/>
          </ac:spMkLst>
        </pc:spChg>
        <pc:spChg chg="del">
          <ac:chgData name="Yoel Kortick" userId="167978f5-7f40-4909-85d5-d4149554ad4e" providerId="ADAL" clId="{D5FD8459-2B5C-48A5-9673-8D128202ED48}" dt="2026-03-22T15:36:30.121" v="3133" actId="478"/>
          <ac:spMkLst>
            <pc:docMk/>
            <pc:sldMk cId="3512488509" sldId="2384"/>
            <ac:spMk id="12" creationId="{C9C9D227-5FDE-00C3-D9BB-D4AB025C53A2}"/>
          </ac:spMkLst>
        </pc:spChg>
        <pc:picChg chg="add mod ord">
          <ac:chgData name="Yoel Kortick" userId="167978f5-7f40-4909-85d5-d4149554ad4e" providerId="ADAL" clId="{D5FD8459-2B5C-48A5-9673-8D128202ED48}" dt="2026-03-22T15:37:25.135" v="3167" actId="208"/>
          <ac:picMkLst>
            <pc:docMk/>
            <pc:sldMk cId="3512488509" sldId="2384"/>
            <ac:picMk id="5" creationId="{948E291A-F28E-4CB8-7F50-B6A6DD6278DC}"/>
          </ac:picMkLst>
        </pc:picChg>
        <pc:picChg chg="del">
          <ac:chgData name="Yoel Kortick" userId="167978f5-7f40-4909-85d5-d4149554ad4e" providerId="ADAL" clId="{D5FD8459-2B5C-48A5-9673-8D128202ED48}" dt="2026-03-22T15:36:29.095" v="3132" actId="478"/>
          <ac:picMkLst>
            <pc:docMk/>
            <pc:sldMk cId="3512488509" sldId="2384"/>
            <ac:picMk id="13" creationId="{36CF7216-4DF5-02DE-567D-C473C4AC5784}"/>
          </ac:picMkLst>
        </pc:picChg>
        <pc:picChg chg="del">
          <ac:chgData name="Yoel Kortick" userId="167978f5-7f40-4909-85d5-d4149554ad4e" providerId="ADAL" clId="{D5FD8459-2B5C-48A5-9673-8D128202ED48}" dt="2026-03-22T15:37:12.738" v="3135" actId="478"/>
          <ac:picMkLst>
            <pc:docMk/>
            <pc:sldMk cId="3512488509" sldId="2384"/>
            <ac:picMk id="15" creationId="{B738964A-58A7-77F7-1367-C81B97399CC5}"/>
          </ac:picMkLst>
        </pc:picChg>
      </pc:sldChg>
      <pc:sldChg chg="addSp delSp modSp del mod">
        <pc:chgData name="Yoel Kortick" userId="167978f5-7f40-4909-85d5-d4149554ad4e" providerId="ADAL" clId="{D5FD8459-2B5C-48A5-9673-8D128202ED48}" dt="2026-03-23T13:42:36.860" v="7826" actId="47"/>
        <pc:sldMkLst>
          <pc:docMk/>
          <pc:sldMk cId="2498652202" sldId="2385"/>
        </pc:sldMkLst>
        <pc:spChg chg="mod">
          <ac:chgData name="Yoel Kortick" userId="167978f5-7f40-4909-85d5-d4149554ad4e" providerId="ADAL" clId="{D5FD8459-2B5C-48A5-9673-8D128202ED48}" dt="2026-03-23T11:18:39.534" v="6410"/>
          <ac:spMkLst>
            <pc:docMk/>
            <pc:sldMk cId="2498652202" sldId="2385"/>
            <ac:spMk id="3" creationId="{9ED4A6D2-F264-EF58-A899-13795B916754}"/>
          </ac:spMkLst>
        </pc:spChg>
        <pc:spChg chg="add">
          <ac:chgData name="Yoel Kortick" userId="167978f5-7f40-4909-85d5-d4149554ad4e" providerId="ADAL" clId="{D5FD8459-2B5C-48A5-9673-8D128202ED48}" dt="2026-03-22T15:33:08.065" v="3090" actId="11529"/>
          <ac:spMkLst>
            <pc:docMk/>
            <pc:sldMk cId="2498652202" sldId="2385"/>
            <ac:spMk id="7" creationId="{9CA4D530-73EF-BC4D-EA4C-97935E7BE36B}"/>
          </ac:spMkLst>
        </pc:spChg>
        <pc:picChg chg="del">
          <ac:chgData name="Yoel Kortick" userId="167978f5-7f40-4909-85d5-d4149554ad4e" providerId="ADAL" clId="{D5FD8459-2B5C-48A5-9673-8D128202ED48}" dt="2026-03-22T15:32:55.176" v="3084" actId="478"/>
          <ac:picMkLst>
            <pc:docMk/>
            <pc:sldMk cId="2498652202" sldId="2385"/>
            <ac:picMk id="5" creationId="{FE994BFD-B193-06E2-B53E-DACDC4D63E60}"/>
          </ac:picMkLst>
        </pc:picChg>
        <pc:picChg chg="add mod">
          <ac:chgData name="Yoel Kortick" userId="167978f5-7f40-4909-85d5-d4149554ad4e" providerId="ADAL" clId="{D5FD8459-2B5C-48A5-9673-8D128202ED48}" dt="2026-03-22T15:33:02.187" v="3089" actId="208"/>
          <ac:picMkLst>
            <pc:docMk/>
            <pc:sldMk cId="2498652202" sldId="2385"/>
            <ac:picMk id="6" creationId="{5F90A4E4-C1C8-76A3-C43A-5945B6C0F5D6}"/>
          </ac:picMkLst>
        </pc:picChg>
      </pc:sldChg>
      <pc:sldChg chg="addSp delSp modSp del mod">
        <pc:chgData name="Yoel Kortick" userId="167978f5-7f40-4909-85d5-d4149554ad4e" providerId="ADAL" clId="{D5FD8459-2B5C-48A5-9673-8D128202ED48}" dt="2026-03-23T13:42:36.860" v="7826" actId="47"/>
        <pc:sldMkLst>
          <pc:docMk/>
          <pc:sldMk cId="1971866820" sldId="2386"/>
        </pc:sldMkLst>
        <pc:spChg chg="mod">
          <ac:chgData name="Yoel Kortick" userId="167978f5-7f40-4909-85d5-d4149554ad4e" providerId="ADAL" clId="{D5FD8459-2B5C-48A5-9673-8D128202ED48}" dt="2026-03-23T11:18:39.534" v="6410"/>
          <ac:spMkLst>
            <pc:docMk/>
            <pc:sldMk cId="1971866820" sldId="2386"/>
            <ac:spMk id="3" creationId="{8F5F23ED-CCB4-996B-F4EC-A57BBADD71F0}"/>
          </ac:spMkLst>
        </pc:spChg>
        <pc:spChg chg="mod">
          <ac:chgData name="Yoel Kortick" userId="167978f5-7f40-4909-85d5-d4149554ad4e" providerId="ADAL" clId="{D5FD8459-2B5C-48A5-9673-8D128202ED48}" dt="2026-03-22T15:34:09.707" v="3105" actId="1038"/>
          <ac:spMkLst>
            <pc:docMk/>
            <pc:sldMk cId="1971866820" sldId="2386"/>
            <ac:spMk id="7" creationId="{0925A265-0485-14F9-CA2F-3EE1F3E9A1FE}"/>
          </ac:spMkLst>
        </pc:spChg>
        <pc:spChg chg="mod">
          <ac:chgData name="Yoel Kortick" userId="167978f5-7f40-4909-85d5-d4149554ad4e" providerId="ADAL" clId="{D5FD8459-2B5C-48A5-9673-8D128202ED48}" dt="2026-03-22T15:34:03.727" v="3101" actId="1035"/>
          <ac:spMkLst>
            <pc:docMk/>
            <pc:sldMk cId="1971866820" sldId="2386"/>
            <ac:spMk id="8" creationId="{BDCCF1F3-7D90-B3A2-C6B8-2E66A81B9B1D}"/>
          </ac:spMkLst>
        </pc:spChg>
        <pc:spChg chg="del">
          <ac:chgData name="Yoel Kortick" userId="167978f5-7f40-4909-85d5-d4149554ad4e" providerId="ADAL" clId="{D5FD8459-2B5C-48A5-9673-8D128202ED48}" dt="2026-03-22T15:33:15.324" v="3093" actId="478"/>
          <ac:spMkLst>
            <pc:docMk/>
            <pc:sldMk cId="1971866820" sldId="2386"/>
            <ac:spMk id="9" creationId="{9D47EB4D-0F94-69FB-18F3-9AB1EBEBC506}"/>
          </ac:spMkLst>
        </pc:spChg>
        <pc:spChg chg="del">
          <ac:chgData name="Yoel Kortick" userId="167978f5-7f40-4909-85d5-d4149554ad4e" providerId="ADAL" clId="{D5FD8459-2B5C-48A5-9673-8D128202ED48}" dt="2026-03-22T15:33:16.223" v="3094" actId="478"/>
          <ac:spMkLst>
            <pc:docMk/>
            <pc:sldMk cId="1971866820" sldId="2386"/>
            <ac:spMk id="12" creationId="{229E7435-1B91-2A26-CC28-0BD3D5AC2B77}"/>
          </ac:spMkLst>
        </pc:spChg>
        <pc:picChg chg="del">
          <ac:chgData name="Yoel Kortick" userId="167978f5-7f40-4909-85d5-d4149554ad4e" providerId="ADAL" clId="{D5FD8459-2B5C-48A5-9673-8D128202ED48}" dt="2026-03-22T15:33:18.095" v="3095" actId="478"/>
          <ac:picMkLst>
            <pc:docMk/>
            <pc:sldMk cId="1971866820" sldId="2386"/>
            <ac:picMk id="5" creationId="{D3D3E5A5-B0F7-D8C9-5469-33473B4489A1}"/>
          </ac:picMkLst>
        </pc:picChg>
        <pc:picChg chg="add mod ord">
          <ac:chgData name="Yoel Kortick" userId="167978f5-7f40-4909-85d5-d4149554ad4e" providerId="ADAL" clId="{D5FD8459-2B5C-48A5-9673-8D128202ED48}" dt="2026-03-22T15:34:14.225" v="3106" actId="208"/>
          <ac:picMkLst>
            <pc:docMk/>
            <pc:sldMk cId="1971866820" sldId="2386"/>
            <ac:picMk id="6" creationId="{42FB571B-9CBE-D89A-7D6E-4342A4517466}"/>
          </ac:picMkLst>
        </pc:picChg>
        <pc:picChg chg="del mod">
          <ac:chgData name="Yoel Kortick" userId="167978f5-7f40-4909-85d5-d4149554ad4e" providerId="ADAL" clId="{D5FD8459-2B5C-48A5-9673-8D128202ED48}" dt="2026-03-22T15:33:14.052" v="3092" actId="478"/>
          <ac:picMkLst>
            <pc:docMk/>
            <pc:sldMk cId="1971866820" sldId="2386"/>
            <ac:picMk id="11" creationId="{5E337CD1-4BA1-2C82-1405-A9A45DC48868}"/>
          </ac:picMkLst>
        </pc:picChg>
      </pc:sldChg>
      <pc:sldChg chg="addSp delSp del mod">
        <pc:chgData name="Yoel Kortick" userId="167978f5-7f40-4909-85d5-d4149554ad4e" providerId="ADAL" clId="{D5FD8459-2B5C-48A5-9673-8D128202ED48}" dt="2026-03-22T15:40:08.171" v="3180" actId="47"/>
        <pc:sldMkLst>
          <pc:docMk/>
          <pc:sldMk cId="3621789838" sldId="2387"/>
        </pc:sldMkLst>
        <pc:picChg chg="add del">
          <ac:chgData name="Yoel Kortick" userId="167978f5-7f40-4909-85d5-d4149554ad4e" providerId="ADAL" clId="{D5FD8459-2B5C-48A5-9673-8D128202ED48}" dt="2026-03-22T15:39:40.225" v="3179" actId="478"/>
          <ac:picMkLst>
            <pc:docMk/>
            <pc:sldMk cId="3621789838" sldId="2387"/>
            <ac:picMk id="5" creationId="{DA7C50D2-04BC-9145-EFC0-1DA4D061C591}"/>
          </ac:picMkLst>
        </pc:picChg>
        <pc:picChg chg="add del">
          <ac:chgData name="Yoel Kortick" userId="167978f5-7f40-4909-85d5-d4149554ad4e" providerId="ADAL" clId="{D5FD8459-2B5C-48A5-9673-8D128202ED48}" dt="2026-03-22T15:39:39.825" v="3178" actId="22"/>
          <ac:picMkLst>
            <pc:docMk/>
            <pc:sldMk cId="3621789838" sldId="2387"/>
            <ac:picMk id="6" creationId="{09E175F6-73E4-8E39-D781-A3132815D21F}"/>
          </ac:picMkLst>
        </pc:picChg>
      </pc:sldChg>
      <pc:sldChg chg="del">
        <pc:chgData name="Yoel Kortick" userId="167978f5-7f40-4909-85d5-d4149554ad4e" providerId="ADAL" clId="{D5FD8459-2B5C-48A5-9673-8D128202ED48}" dt="2026-03-22T15:40:13.948" v="3181" actId="47"/>
        <pc:sldMkLst>
          <pc:docMk/>
          <pc:sldMk cId="2208728769" sldId="2388"/>
        </pc:sldMkLst>
      </pc:sldChg>
      <pc:sldChg chg="addSp delSp modSp del mod">
        <pc:chgData name="Yoel Kortick" userId="167978f5-7f40-4909-85d5-d4149554ad4e" providerId="ADAL" clId="{D5FD8459-2B5C-48A5-9673-8D128202ED48}" dt="2026-03-23T13:42:36.860" v="7826" actId="47"/>
        <pc:sldMkLst>
          <pc:docMk/>
          <pc:sldMk cId="3735081365" sldId="2389"/>
        </pc:sldMkLst>
        <pc:spChg chg="mod">
          <ac:chgData name="Yoel Kortick" userId="167978f5-7f40-4909-85d5-d4149554ad4e" providerId="ADAL" clId="{D5FD8459-2B5C-48A5-9673-8D128202ED48}" dt="2026-03-23T11:18:39.534" v="6410"/>
          <ac:spMkLst>
            <pc:docMk/>
            <pc:sldMk cId="3735081365" sldId="2389"/>
            <ac:spMk id="3" creationId="{D7C12D24-5FF5-B798-F48E-5E1BCE599B08}"/>
          </ac:spMkLst>
        </pc:spChg>
        <pc:spChg chg="add">
          <ac:chgData name="Yoel Kortick" userId="167978f5-7f40-4909-85d5-d4149554ad4e" providerId="ADAL" clId="{D5FD8459-2B5C-48A5-9673-8D128202ED48}" dt="2026-03-22T15:40:56.783" v="3188" actId="11529"/>
          <ac:spMkLst>
            <pc:docMk/>
            <pc:sldMk cId="3735081365" sldId="2389"/>
            <ac:spMk id="7" creationId="{A7DA4FBC-7C1D-7597-5C5F-64A3DE4F6CCF}"/>
          </ac:spMkLst>
        </pc:spChg>
        <pc:picChg chg="add mod">
          <ac:chgData name="Yoel Kortick" userId="167978f5-7f40-4909-85d5-d4149554ad4e" providerId="ADAL" clId="{D5FD8459-2B5C-48A5-9673-8D128202ED48}" dt="2026-03-22T15:40:49.434" v="3187" actId="208"/>
          <ac:picMkLst>
            <pc:docMk/>
            <pc:sldMk cId="3735081365" sldId="2389"/>
            <ac:picMk id="5" creationId="{82336728-F476-8732-2C83-DE8C7332F1F4}"/>
          </ac:picMkLst>
        </pc:picChg>
        <pc:picChg chg="del">
          <ac:chgData name="Yoel Kortick" userId="167978f5-7f40-4909-85d5-d4149554ad4e" providerId="ADAL" clId="{D5FD8459-2B5C-48A5-9673-8D128202ED48}" dt="2026-03-22T15:40:42.345" v="3182" actId="478"/>
          <ac:picMkLst>
            <pc:docMk/>
            <pc:sldMk cId="3735081365" sldId="2389"/>
            <ac:picMk id="6" creationId="{466B5695-BFE3-9994-B9A5-E0AD2CB993AE}"/>
          </ac:picMkLst>
        </pc:picChg>
      </pc:sldChg>
      <pc:sldChg chg="addSp delSp modSp del mod">
        <pc:chgData name="Yoel Kortick" userId="167978f5-7f40-4909-85d5-d4149554ad4e" providerId="ADAL" clId="{D5FD8459-2B5C-48A5-9673-8D128202ED48}" dt="2026-03-23T13:42:36.860" v="7826" actId="47"/>
        <pc:sldMkLst>
          <pc:docMk/>
          <pc:sldMk cId="1898584455" sldId="2390"/>
        </pc:sldMkLst>
        <pc:spChg chg="mod">
          <ac:chgData name="Yoel Kortick" userId="167978f5-7f40-4909-85d5-d4149554ad4e" providerId="ADAL" clId="{D5FD8459-2B5C-48A5-9673-8D128202ED48}" dt="2026-03-23T11:18:39.534" v="6410"/>
          <ac:spMkLst>
            <pc:docMk/>
            <pc:sldMk cId="1898584455" sldId="2390"/>
            <ac:spMk id="3" creationId="{DF654B83-71EF-021A-297E-2999F9FD75E8}"/>
          </ac:spMkLst>
        </pc:spChg>
        <pc:spChg chg="mod">
          <ac:chgData name="Yoel Kortick" userId="167978f5-7f40-4909-85d5-d4149554ad4e" providerId="ADAL" clId="{D5FD8459-2B5C-48A5-9673-8D128202ED48}" dt="2026-03-22T15:41:53.982" v="3238" actId="1036"/>
          <ac:spMkLst>
            <pc:docMk/>
            <pc:sldMk cId="1898584455" sldId="2390"/>
            <ac:spMk id="7" creationId="{0C3829CB-C655-0580-6C82-4DD22C2929BC}"/>
          </ac:spMkLst>
        </pc:spChg>
        <pc:spChg chg="mod">
          <ac:chgData name="Yoel Kortick" userId="167978f5-7f40-4909-85d5-d4149554ad4e" providerId="ADAL" clId="{D5FD8459-2B5C-48A5-9673-8D128202ED48}" dt="2026-03-22T15:41:53.982" v="3238" actId="1036"/>
          <ac:spMkLst>
            <pc:docMk/>
            <pc:sldMk cId="1898584455" sldId="2390"/>
            <ac:spMk id="8" creationId="{3731D9B9-B7FA-C357-C57D-F32DFC8C981D}"/>
          </ac:spMkLst>
        </pc:spChg>
        <pc:spChg chg="del">
          <ac:chgData name="Yoel Kortick" userId="167978f5-7f40-4909-85d5-d4149554ad4e" providerId="ADAL" clId="{D5FD8459-2B5C-48A5-9673-8D128202ED48}" dt="2026-03-22T15:41:14.291" v="3190" actId="478"/>
          <ac:spMkLst>
            <pc:docMk/>
            <pc:sldMk cId="1898584455" sldId="2390"/>
            <ac:spMk id="9" creationId="{7170EA3A-A4A7-28E9-8547-CF170037C3D3}"/>
          </ac:spMkLst>
        </pc:spChg>
        <pc:spChg chg="del">
          <ac:chgData name="Yoel Kortick" userId="167978f5-7f40-4909-85d5-d4149554ad4e" providerId="ADAL" clId="{D5FD8459-2B5C-48A5-9673-8D128202ED48}" dt="2026-03-22T15:41:17.525" v="3192" actId="478"/>
          <ac:spMkLst>
            <pc:docMk/>
            <pc:sldMk cId="1898584455" sldId="2390"/>
            <ac:spMk id="12" creationId="{BB75C671-B17C-F002-780C-7CBE41A5DA80}"/>
          </ac:spMkLst>
        </pc:spChg>
        <pc:picChg chg="add mod ord">
          <ac:chgData name="Yoel Kortick" userId="167978f5-7f40-4909-85d5-d4149554ad4e" providerId="ADAL" clId="{D5FD8459-2B5C-48A5-9673-8D128202ED48}" dt="2026-03-22T15:42:00.359" v="3241" actId="208"/>
          <ac:picMkLst>
            <pc:docMk/>
            <pc:sldMk cId="1898584455" sldId="2390"/>
            <ac:picMk id="5" creationId="{72FEE7FD-F5FA-CAD5-0EDF-E253F9A52942}"/>
          </ac:picMkLst>
        </pc:picChg>
        <pc:picChg chg="del">
          <ac:chgData name="Yoel Kortick" userId="167978f5-7f40-4909-85d5-d4149554ad4e" providerId="ADAL" clId="{D5FD8459-2B5C-48A5-9673-8D128202ED48}" dt="2026-03-22T15:41:39.341" v="3193" actId="478"/>
          <ac:picMkLst>
            <pc:docMk/>
            <pc:sldMk cId="1898584455" sldId="2390"/>
            <ac:picMk id="6" creationId="{2B870A2F-6B41-1EBE-3BC2-3F01B7CFB68A}"/>
          </ac:picMkLst>
        </pc:picChg>
        <pc:picChg chg="del">
          <ac:chgData name="Yoel Kortick" userId="167978f5-7f40-4909-85d5-d4149554ad4e" providerId="ADAL" clId="{D5FD8459-2B5C-48A5-9673-8D128202ED48}" dt="2026-03-22T15:41:16.125" v="3191" actId="478"/>
          <ac:picMkLst>
            <pc:docMk/>
            <pc:sldMk cId="1898584455" sldId="2390"/>
            <ac:picMk id="15" creationId="{C52685E0-3AB9-925C-26E7-6367FC264C90}"/>
          </ac:picMkLst>
        </pc:picChg>
      </pc:sldChg>
      <pc:sldChg chg="addSp delSp modSp del mod">
        <pc:chgData name="Yoel Kortick" userId="167978f5-7f40-4909-85d5-d4149554ad4e" providerId="ADAL" clId="{D5FD8459-2B5C-48A5-9673-8D128202ED48}" dt="2026-03-23T13:42:36.860" v="7826" actId="47"/>
        <pc:sldMkLst>
          <pc:docMk/>
          <pc:sldMk cId="2475991361" sldId="2391"/>
        </pc:sldMkLst>
        <pc:spChg chg="mod">
          <ac:chgData name="Yoel Kortick" userId="167978f5-7f40-4909-85d5-d4149554ad4e" providerId="ADAL" clId="{D5FD8459-2B5C-48A5-9673-8D128202ED48}" dt="2026-03-23T11:18:39.534" v="6410"/>
          <ac:spMkLst>
            <pc:docMk/>
            <pc:sldMk cId="2475991361" sldId="2391"/>
            <ac:spMk id="3" creationId="{C8D1D394-62F6-AE14-0A46-06B6601DCF0B}"/>
          </ac:spMkLst>
        </pc:spChg>
        <pc:spChg chg="add mod">
          <ac:chgData name="Yoel Kortick" userId="167978f5-7f40-4909-85d5-d4149554ad4e" providerId="ADAL" clId="{D5FD8459-2B5C-48A5-9673-8D128202ED48}" dt="2026-03-22T15:43:24.241" v="3260" actId="1035"/>
          <ac:spMkLst>
            <pc:docMk/>
            <pc:sldMk cId="2475991361" sldId="2391"/>
            <ac:spMk id="7" creationId="{AB617666-4210-FAD1-FB69-D17881F7E78C}"/>
          </ac:spMkLst>
        </pc:spChg>
        <pc:picChg chg="del">
          <ac:chgData name="Yoel Kortick" userId="167978f5-7f40-4909-85d5-d4149554ad4e" providerId="ADAL" clId="{D5FD8459-2B5C-48A5-9673-8D128202ED48}" dt="2026-03-22T15:43:04.978" v="3251" actId="478"/>
          <ac:picMkLst>
            <pc:docMk/>
            <pc:sldMk cId="2475991361" sldId="2391"/>
            <ac:picMk id="5" creationId="{F697EF82-B019-BD84-DC32-837C7DB8E506}"/>
          </ac:picMkLst>
        </pc:picChg>
        <pc:picChg chg="add mod">
          <ac:chgData name="Yoel Kortick" userId="167978f5-7f40-4909-85d5-d4149554ad4e" providerId="ADAL" clId="{D5FD8459-2B5C-48A5-9673-8D128202ED48}" dt="2026-03-22T15:43:11.081" v="3256" actId="208"/>
          <ac:picMkLst>
            <pc:docMk/>
            <pc:sldMk cId="2475991361" sldId="2391"/>
            <ac:picMk id="6" creationId="{FE844D23-210E-2C95-3B3E-AE5DC125DD2C}"/>
          </ac:picMkLst>
        </pc:picChg>
      </pc:sldChg>
      <pc:sldChg chg="addSp delSp modSp del mod">
        <pc:chgData name="Yoel Kortick" userId="167978f5-7f40-4909-85d5-d4149554ad4e" providerId="ADAL" clId="{D5FD8459-2B5C-48A5-9673-8D128202ED48}" dt="2026-03-23T13:42:36.860" v="7826" actId="47"/>
        <pc:sldMkLst>
          <pc:docMk/>
          <pc:sldMk cId="4064803910" sldId="2392"/>
        </pc:sldMkLst>
        <pc:spChg chg="mod">
          <ac:chgData name="Yoel Kortick" userId="167978f5-7f40-4909-85d5-d4149554ad4e" providerId="ADAL" clId="{D5FD8459-2B5C-48A5-9673-8D128202ED48}" dt="2026-03-23T11:18:39.534" v="6410"/>
          <ac:spMkLst>
            <pc:docMk/>
            <pc:sldMk cId="4064803910" sldId="2392"/>
            <ac:spMk id="3" creationId="{4D67AF0C-7395-D7F6-22AC-E73C7F36966A}"/>
          </ac:spMkLst>
        </pc:spChg>
        <pc:spChg chg="mod">
          <ac:chgData name="Yoel Kortick" userId="167978f5-7f40-4909-85d5-d4149554ad4e" providerId="ADAL" clId="{D5FD8459-2B5C-48A5-9673-8D128202ED48}" dt="2026-03-22T15:44:03.555" v="3290" actId="1036"/>
          <ac:spMkLst>
            <pc:docMk/>
            <pc:sldMk cId="4064803910" sldId="2392"/>
            <ac:spMk id="7" creationId="{2A8F5711-57E3-89E6-3208-0BE5AE5D47DE}"/>
          </ac:spMkLst>
        </pc:spChg>
        <pc:spChg chg="mod">
          <ac:chgData name="Yoel Kortick" userId="167978f5-7f40-4909-85d5-d4149554ad4e" providerId="ADAL" clId="{D5FD8459-2B5C-48A5-9673-8D128202ED48}" dt="2026-03-22T15:44:03.555" v="3290" actId="1036"/>
          <ac:spMkLst>
            <pc:docMk/>
            <pc:sldMk cId="4064803910" sldId="2392"/>
            <ac:spMk id="8" creationId="{8785C98E-6421-E7FA-ADB2-F11D5FE605CA}"/>
          </ac:spMkLst>
        </pc:spChg>
        <pc:spChg chg="del">
          <ac:chgData name="Yoel Kortick" userId="167978f5-7f40-4909-85d5-d4149554ad4e" providerId="ADAL" clId="{D5FD8459-2B5C-48A5-9673-8D128202ED48}" dt="2026-03-22T15:43:30.527" v="3261" actId="478"/>
          <ac:spMkLst>
            <pc:docMk/>
            <pc:sldMk cId="4064803910" sldId="2392"/>
            <ac:spMk id="9" creationId="{39D5E321-1B1E-0A42-190D-8AAE453E60F0}"/>
          </ac:spMkLst>
        </pc:spChg>
        <pc:spChg chg="del">
          <ac:chgData name="Yoel Kortick" userId="167978f5-7f40-4909-85d5-d4149554ad4e" providerId="ADAL" clId="{D5FD8459-2B5C-48A5-9673-8D128202ED48}" dt="2026-03-22T15:43:30.527" v="3261" actId="478"/>
          <ac:spMkLst>
            <pc:docMk/>
            <pc:sldMk cId="4064803910" sldId="2392"/>
            <ac:spMk id="12" creationId="{5B225949-950A-6FA0-298D-AB91B8E2C409}"/>
          </ac:spMkLst>
        </pc:spChg>
        <pc:spChg chg="del">
          <ac:chgData name="Yoel Kortick" userId="167978f5-7f40-4909-85d5-d4149554ad4e" providerId="ADAL" clId="{D5FD8459-2B5C-48A5-9673-8D128202ED48}" dt="2026-03-22T15:43:30.527" v="3261" actId="478"/>
          <ac:spMkLst>
            <pc:docMk/>
            <pc:sldMk cId="4064803910" sldId="2392"/>
            <ac:spMk id="13" creationId="{86FAB82D-6E27-C4D0-0590-663EFA4AB1BA}"/>
          </ac:spMkLst>
        </pc:spChg>
        <pc:picChg chg="del">
          <ac:chgData name="Yoel Kortick" userId="167978f5-7f40-4909-85d5-d4149554ad4e" providerId="ADAL" clId="{D5FD8459-2B5C-48A5-9673-8D128202ED48}" dt="2026-03-22T15:43:51.934" v="3262" actId="478"/>
          <ac:picMkLst>
            <pc:docMk/>
            <pc:sldMk cId="4064803910" sldId="2392"/>
            <ac:picMk id="5" creationId="{5786DFC5-3685-E2A9-506B-1A8BCBF9D345}"/>
          </ac:picMkLst>
        </pc:picChg>
        <pc:picChg chg="add mod ord">
          <ac:chgData name="Yoel Kortick" userId="167978f5-7f40-4909-85d5-d4149554ad4e" providerId="ADAL" clId="{D5FD8459-2B5C-48A5-9673-8D128202ED48}" dt="2026-03-22T15:44:08.805" v="3293" actId="1037"/>
          <ac:picMkLst>
            <pc:docMk/>
            <pc:sldMk cId="4064803910" sldId="2392"/>
            <ac:picMk id="6" creationId="{7C53B232-ABAA-FC60-AE76-72FA7985DA00}"/>
          </ac:picMkLst>
        </pc:picChg>
        <pc:picChg chg="del">
          <ac:chgData name="Yoel Kortick" userId="167978f5-7f40-4909-85d5-d4149554ad4e" providerId="ADAL" clId="{D5FD8459-2B5C-48A5-9673-8D128202ED48}" dt="2026-03-22T15:43:30.527" v="3261" actId="478"/>
          <ac:picMkLst>
            <pc:docMk/>
            <pc:sldMk cId="4064803910" sldId="2392"/>
            <ac:picMk id="11" creationId="{A824E8D8-C947-D4E7-47BA-4E287AE99457}"/>
          </ac:picMkLst>
        </pc:picChg>
      </pc:sldChg>
      <pc:sldChg chg="del">
        <pc:chgData name="Yoel Kortick" userId="167978f5-7f40-4909-85d5-d4149554ad4e" providerId="ADAL" clId="{D5FD8459-2B5C-48A5-9673-8D128202ED48}" dt="2026-03-22T16:07:56.143" v="3485" actId="47"/>
        <pc:sldMkLst>
          <pc:docMk/>
          <pc:sldMk cId="4041003803" sldId="2393"/>
        </pc:sldMkLst>
      </pc:sldChg>
      <pc:sldChg chg="addSp delSp modSp del mod">
        <pc:chgData name="Yoel Kortick" userId="167978f5-7f40-4909-85d5-d4149554ad4e" providerId="ADAL" clId="{D5FD8459-2B5C-48A5-9673-8D128202ED48}" dt="2026-03-23T13:42:36.860" v="7826" actId="47"/>
        <pc:sldMkLst>
          <pc:docMk/>
          <pc:sldMk cId="182932262" sldId="2394"/>
        </pc:sldMkLst>
        <pc:spChg chg="mod">
          <ac:chgData name="Yoel Kortick" userId="167978f5-7f40-4909-85d5-d4149554ad4e" providerId="ADAL" clId="{D5FD8459-2B5C-48A5-9673-8D128202ED48}" dt="2026-03-23T11:18:39.534" v="6410"/>
          <ac:spMkLst>
            <pc:docMk/>
            <pc:sldMk cId="182932262" sldId="2394"/>
            <ac:spMk id="3" creationId="{111CBC4D-CB67-7948-9EE3-312781474CB8}"/>
          </ac:spMkLst>
        </pc:spChg>
        <pc:picChg chg="del">
          <ac:chgData name="Yoel Kortick" userId="167978f5-7f40-4909-85d5-d4149554ad4e" providerId="ADAL" clId="{D5FD8459-2B5C-48A5-9673-8D128202ED48}" dt="2026-03-22T16:07:36.362" v="3479" actId="478"/>
          <ac:picMkLst>
            <pc:docMk/>
            <pc:sldMk cId="182932262" sldId="2394"/>
            <ac:picMk id="5" creationId="{470D7A67-4A18-5570-D79B-77AB588D6D0B}"/>
          </ac:picMkLst>
        </pc:picChg>
        <pc:picChg chg="add mod">
          <ac:chgData name="Yoel Kortick" userId="167978f5-7f40-4909-85d5-d4149554ad4e" providerId="ADAL" clId="{D5FD8459-2B5C-48A5-9673-8D128202ED48}" dt="2026-03-22T16:07:49.328" v="3484" actId="208"/>
          <ac:picMkLst>
            <pc:docMk/>
            <pc:sldMk cId="182932262" sldId="2394"/>
            <ac:picMk id="7" creationId="{C00E0E70-2D5D-0AC9-F0B3-8DD0CEB21219}"/>
          </ac:picMkLst>
        </pc:picChg>
        <pc:cxnChg chg="mod">
          <ac:chgData name="Yoel Kortick" userId="167978f5-7f40-4909-85d5-d4149554ad4e" providerId="ADAL" clId="{D5FD8459-2B5C-48A5-9673-8D128202ED48}" dt="2026-03-22T16:07:47.445" v="3483" actId="1076"/>
          <ac:cxnSpMkLst>
            <pc:docMk/>
            <pc:sldMk cId="182932262" sldId="2394"/>
            <ac:cxnSpMk id="2" creationId="{1074F761-CCB1-847F-824A-A5E0EE7A0BE0}"/>
          </ac:cxnSpMkLst>
        </pc:cxnChg>
      </pc:sldChg>
      <pc:sldChg chg="del">
        <pc:chgData name="Yoel Kortick" userId="167978f5-7f40-4909-85d5-d4149554ad4e" providerId="ADAL" clId="{D5FD8459-2B5C-48A5-9673-8D128202ED48}" dt="2026-03-22T16:08:09.241" v="3486" actId="47"/>
        <pc:sldMkLst>
          <pc:docMk/>
          <pc:sldMk cId="257438606" sldId="2395"/>
        </pc:sldMkLst>
      </pc:sldChg>
      <pc:sldChg chg="addSp delSp modSp del mod">
        <pc:chgData name="Yoel Kortick" userId="167978f5-7f40-4909-85d5-d4149554ad4e" providerId="ADAL" clId="{D5FD8459-2B5C-48A5-9673-8D128202ED48}" dt="2026-03-23T08:09:27.718" v="6232" actId="47"/>
        <pc:sldMkLst>
          <pc:docMk/>
          <pc:sldMk cId="2232088491" sldId="2396"/>
        </pc:sldMkLst>
        <pc:spChg chg="mod">
          <ac:chgData name="Yoel Kortick" userId="167978f5-7f40-4909-85d5-d4149554ad4e" providerId="ADAL" clId="{D5FD8459-2B5C-48A5-9673-8D128202ED48}" dt="2026-03-23T07:41:54.278" v="4757"/>
          <ac:spMkLst>
            <pc:docMk/>
            <pc:sldMk cId="2232088491" sldId="2396"/>
            <ac:spMk id="3" creationId="{FCD92CCE-2B92-A510-DE5C-BC8A934F2523}"/>
          </ac:spMkLst>
        </pc:spChg>
        <pc:picChg chg="del">
          <ac:chgData name="Yoel Kortick" userId="167978f5-7f40-4909-85d5-d4149554ad4e" providerId="ADAL" clId="{D5FD8459-2B5C-48A5-9673-8D128202ED48}" dt="2026-03-22T14:05:30.029" v="2056" actId="478"/>
          <ac:picMkLst>
            <pc:docMk/>
            <pc:sldMk cId="2232088491" sldId="2396"/>
            <ac:picMk id="4" creationId="{13DBB65E-71C6-8EF1-20BE-E9F61B11251D}"/>
          </ac:picMkLst>
        </pc:picChg>
        <pc:picChg chg="add mod ord">
          <ac:chgData name="Yoel Kortick" userId="167978f5-7f40-4909-85d5-d4149554ad4e" providerId="ADAL" clId="{D5FD8459-2B5C-48A5-9673-8D128202ED48}" dt="2026-03-22T14:05:45.962" v="2061" actId="208"/>
          <ac:picMkLst>
            <pc:docMk/>
            <pc:sldMk cId="2232088491" sldId="2396"/>
            <ac:picMk id="6" creationId="{49774A2B-92C5-43B1-311B-0CF7DB4DDB1F}"/>
          </ac:picMkLst>
        </pc:picChg>
      </pc:sldChg>
      <pc:sldChg chg="addSp delSp modSp del mod">
        <pc:chgData name="Yoel Kortick" userId="167978f5-7f40-4909-85d5-d4149554ad4e" providerId="ADAL" clId="{D5FD8459-2B5C-48A5-9673-8D128202ED48}" dt="2026-03-23T08:09:27.718" v="6232" actId="47"/>
        <pc:sldMkLst>
          <pc:docMk/>
          <pc:sldMk cId="494717286" sldId="2397"/>
        </pc:sldMkLst>
        <pc:spChg chg="mod">
          <ac:chgData name="Yoel Kortick" userId="167978f5-7f40-4909-85d5-d4149554ad4e" providerId="ADAL" clId="{D5FD8459-2B5C-48A5-9673-8D128202ED48}" dt="2026-03-23T07:41:54.278" v="4757"/>
          <ac:spMkLst>
            <pc:docMk/>
            <pc:sldMk cId="494717286" sldId="2397"/>
            <ac:spMk id="3" creationId="{5C66BABF-DA32-C649-114E-ED79751A2983}"/>
          </ac:spMkLst>
        </pc:spChg>
        <pc:picChg chg="add mod ord">
          <ac:chgData name="Yoel Kortick" userId="167978f5-7f40-4909-85d5-d4149554ad4e" providerId="ADAL" clId="{D5FD8459-2B5C-48A5-9673-8D128202ED48}" dt="2026-03-22T14:15:30.949" v="2377" actId="167"/>
          <ac:picMkLst>
            <pc:docMk/>
            <pc:sldMk cId="494717286" sldId="2397"/>
            <ac:picMk id="4" creationId="{90737C2C-1E59-BEC7-59E8-23597BAC11BE}"/>
          </ac:picMkLst>
        </pc:picChg>
        <pc:picChg chg="del">
          <ac:chgData name="Yoel Kortick" userId="167978f5-7f40-4909-85d5-d4149554ad4e" providerId="ADAL" clId="{D5FD8459-2B5C-48A5-9673-8D128202ED48}" dt="2026-03-22T14:15:19.513" v="2372" actId="478"/>
          <ac:picMkLst>
            <pc:docMk/>
            <pc:sldMk cId="494717286" sldId="2397"/>
            <ac:picMk id="8" creationId="{1BDFFF7C-ECC5-3B5C-78B9-96C2F46A334F}"/>
          </ac:picMkLst>
        </pc:picChg>
      </pc:sldChg>
      <pc:sldChg chg="addSp delSp modSp del mod">
        <pc:chgData name="Yoel Kortick" userId="167978f5-7f40-4909-85d5-d4149554ad4e" providerId="ADAL" clId="{D5FD8459-2B5C-48A5-9673-8D128202ED48}" dt="2026-03-23T08:09:27.718" v="6232" actId="47"/>
        <pc:sldMkLst>
          <pc:docMk/>
          <pc:sldMk cId="1902863016" sldId="2398"/>
        </pc:sldMkLst>
        <pc:spChg chg="mod">
          <ac:chgData name="Yoel Kortick" userId="167978f5-7f40-4909-85d5-d4149554ad4e" providerId="ADAL" clId="{D5FD8459-2B5C-48A5-9673-8D128202ED48}" dt="2026-03-23T07:41:54.278" v="4757"/>
          <ac:spMkLst>
            <pc:docMk/>
            <pc:sldMk cId="1902863016" sldId="2398"/>
            <ac:spMk id="3" creationId="{9252F4E4-1FCA-E0F2-6028-CED6E4A01A0D}"/>
          </ac:spMkLst>
        </pc:spChg>
        <pc:picChg chg="add mod ord">
          <ac:chgData name="Yoel Kortick" userId="167978f5-7f40-4909-85d5-d4149554ad4e" providerId="ADAL" clId="{D5FD8459-2B5C-48A5-9673-8D128202ED48}" dt="2026-03-22T14:16:31.728" v="2383" actId="208"/>
          <ac:picMkLst>
            <pc:docMk/>
            <pc:sldMk cId="1902863016" sldId="2398"/>
            <ac:picMk id="4" creationId="{80B5B8E0-8553-9C39-9A8E-5214D3244143}"/>
          </ac:picMkLst>
        </pc:picChg>
        <pc:picChg chg="del">
          <ac:chgData name="Yoel Kortick" userId="167978f5-7f40-4909-85d5-d4149554ad4e" providerId="ADAL" clId="{D5FD8459-2B5C-48A5-9673-8D128202ED48}" dt="2026-03-22T14:16:20.504" v="2378" actId="478"/>
          <ac:picMkLst>
            <pc:docMk/>
            <pc:sldMk cId="1902863016" sldId="2398"/>
            <ac:picMk id="6" creationId="{5305E04E-7CCF-C367-10F9-7C326281D543}"/>
          </ac:picMkLst>
        </pc:picChg>
      </pc:sldChg>
      <pc:sldChg chg="del">
        <pc:chgData name="Yoel Kortick" userId="167978f5-7f40-4909-85d5-d4149554ad4e" providerId="ADAL" clId="{D5FD8459-2B5C-48A5-9673-8D128202ED48}" dt="2026-03-22T15:04:57.753" v="2659" actId="47"/>
        <pc:sldMkLst>
          <pc:docMk/>
          <pc:sldMk cId="912673530" sldId="2399"/>
        </pc:sldMkLst>
      </pc:sldChg>
      <pc:sldChg chg="addSp delSp modSp del mod">
        <pc:chgData name="Yoel Kortick" userId="167978f5-7f40-4909-85d5-d4149554ad4e" providerId="ADAL" clId="{D5FD8459-2B5C-48A5-9673-8D128202ED48}" dt="2026-03-23T13:42:36.860" v="7826" actId="47"/>
        <pc:sldMkLst>
          <pc:docMk/>
          <pc:sldMk cId="2545397555" sldId="2400"/>
        </pc:sldMkLst>
        <pc:spChg chg="mod">
          <ac:chgData name="Yoel Kortick" userId="167978f5-7f40-4909-85d5-d4149554ad4e" providerId="ADAL" clId="{D5FD8459-2B5C-48A5-9673-8D128202ED48}" dt="2026-03-23T11:18:39.534" v="6410"/>
          <ac:spMkLst>
            <pc:docMk/>
            <pc:sldMk cId="2545397555" sldId="2400"/>
            <ac:spMk id="3" creationId="{609B0967-7688-8202-2A1E-BF31F5A564D4}"/>
          </ac:spMkLst>
        </pc:spChg>
        <pc:spChg chg="mod">
          <ac:chgData name="Yoel Kortick" userId="167978f5-7f40-4909-85d5-d4149554ad4e" providerId="ADAL" clId="{D5FD8459-2B5C-48A5-9673-8D128202ED48}" dt="2026-03-22T15:47:56.725" v="3414" actId="1035"/>
          <ac:spMkLst>
            <pc:docMk/>
            <pc:sldMk cId="2545397555" sldId="2400"/>
            <ac:spMk id="4" creationId="{9803BA3B-F986-CF5D-42D8-0855CA6B78E6}"/>
          </ac:spMkLst>
        </pc:spChg>
        <pc:spChg chg="add">
          <ac:chgData name="Yoel Kortick" userId="167978f5-7f40-4909-85d5-d4149554ad4e" providerId="ADAL" clId="{D5FD8459-2B5C-48A5-9673-8D128202ED48}" dt="2026-03-22T15:48:03.277" v="3415" actId="11529"/>
          <ac:spMkLst>
            <pc:docMk/>
            <pc:sldMk cId="2545397555" sldId="2400"/>
            <ac:spMk id="7" creationId="{2694E190-FDD8-0D32-7A24-19877DB7BB85}"/>
          </ac:spMkLst>
        </pc:spChg>
        <pc:spChg chg="add">
          <ac:chgData name="Yoel Kortick" userId="167978f5-7f40-4909-85d5-d4149554ad4e" providerId="ADAL" clId="{D5FD8459-2B5C-48A5-9673-8D128202ED48}" dt="2026-03-22T15:48:08.628" v="3416" actId="11529"/>
          <ac:spMkLst>
            <pc:docMk/>
            <pc:sldMk cId="2545397555" sldId="2400"/>
            <ac:spMk id="8" creationId="{E25E33C4-34CD-FB9A-2852-FEC0CCAB9064}"/>
          </ac:spMkLst>
        </pc:spChg>
        <pc:picChg chg="del">
          <ac:chgData name="Yoel Kortick" userId="167978f5-7f40-4909-85d5-d4149554ad4e" providerId="ADAL" clId="{D5FD8459-2B5C-48A5-9673-8D128202ED48}" dt="2026-03-22T15:47:49.132" v="3389" actId="478"/>
          <ac:picMkLst>
            <pc:docMk/>
            <pc:sldMk cId="2545397555" sldId="2400"/>
            <ac:picMk id="5" creationId="{A416E380-A481-FA4B-512A-B080AB38FCF5}"/>
          </ac:picMkLst>
        </pc:picChg>
        <pc:picChg chg="add mod">
          <ac:chgData name="Yoel Kortick" userId="167978f5-7f40-4909-85d5-d4149554ad4e" providerId="ADAL" clId="{D5FD8459-2B5C-48A5-9673-8D128202ED48}" dt="2026-03-22T15:48:11.067" v="3417" actId="208"/>
          <ac:picMkLst>
            <pc:docMk/>
            <pc:sldMk cId="2545397555" sldId="2400"/>
            <ac:picMk id="6" creationId="{4CF9D356-775F-D239-8021-6CC5CBF71387}"/>
          </ac:picMkLst>
        </pc:picChg>
      </pc:sldChg>
      <pc:sldChg chg="del">
        <pc:chgData name="Yoel Kortick" userId="167978f5-7f40-4909-85d5-d4149554ad4e" providerId="ADAL" clId="{D5FD8459-2B5C-48A5-9673-8D128202ED48}" dt="2026-03-22T09:14:51.771" v="13" actId="47"/>
        <pc:sldMkLst>
          <pc:docMk/>
          <pc:sldMk cId="2936091595" sldId="2147480407"/>
        </pc:sldMkLst>
      </pc:sldChg>
      <pc:sldChg chg="del">
        <pc:chgData name="Yoel Kortick" userId="167978f5-7f40-4909-85d5-d4149554ad4e" providerId="ADAL" clId="{D5FD8459-2B5C-48A5-9673-8D128202ED48}" dt="2026-03-22T09:21:13.619" v="55" actId="47"/>
        <pc:sldMkLst>
          <pc:docMk/>
          <pc:sldMk cId="3143615500" sldId="2147480418"/>
        </pc:sldMkLst>
      </pc:sldChg>
      <pc:sldChg chg="del">
        <pc:chgData name="Yoel Kortick" userId="167978f5-7f40-4909-85d5-d4149554ad4e" providerId="ADAL" clId="{D5FD8459-2B5C-48A5-9673-8D128202ED48}" dt="2026-03-22T09:21:04.994" v="53" actId="47"/>
        <pc:sldMkLst>
          <pc:docMk/>
          <pc:sldMk cId="2711077615" sldId="2147480430"/>
        </pc:sldMkLst>
      </pc:sldChg>
      <pc:sldChg chg="del">
        <pc:chgData name="Yoel Kortick" userId="167978f5-7f40-4909-85d5-d4149554ad4e" providerId="ADAL" clId="{D5FD8459-2B5C-48A5-9673-8D128202ED48}" dt="2026-03-22T09:21:23.479" v="57" actId="47"/>
        <pc:sldMkLst>
          <pc:docMk/>
          <pc:sldMk cId="3215317713" sldId="2147480431"/>
        </pc:sldMkLst>
      </pc:sldChg>
      <pc:sldChg chg="del">
        <pc:chgData name="Yoel Kortick" userId="167978f5-7f40-4909-85d5-d4149554ad4e" providerId="ADAL" clId="{D5FD8459-2B5C-48A5-9673-8D128202ED48}" dt="2026-03-22T09:21:50.304" v="63" actId="47"/>
        <pc:sldMkLst>
          <pc:docMk/>
          <pc:sldMk cId="3319784378" sldId="2147480440"/>
        </pc:sldMkLst>
      </pc:sldChg>
      <pc:sldChg chg="del">
        <pc:chgData name="Yoel Kortick" userId="167978f5-7f40-4909-85d5-d4149554ad4e" providerId="ADAL" clId="{D5FD8459-2B5C-48A5-9673-8D128202ED48}" dt="2026-03-22T09:21:33.935" v="60" actId="47"/>
        <pc:sldMkLst>
          <pc:docMk/>
          <pc:sldMk cId="1797156112" sldId="2147480442"/>
        </pc:sldMkLst>
      </pc:sldChg>
      <pc:sldChg chg="modSp mod ord">
        <pc:chgData name="Yoel Kortick" userId="167978f5-7f40-4909-85d5-d4149554ad4e" providerId="ADAL" clId="{D5FD8459-2B5C-48A5-9673-8D128202ED48}" dt="2026-03-23T07:24:08.004" v="4498" actId="14100"/>
        <pc:sldMkLst>
          <pc:docMk/>
          <pc:sldMk cId="4185483910" sldId="2147480443"/>
        </pc:sldMkLst>
        <pc:spChg chg="mod">
          <ac:chgData name="Yoel Kortick" userId="167978f5-7f40-4909-85d5-d4149554ad4e" providerId="ADAL" clId="{D5FD8459-2B5C-48A5-9673-8D128202ED48}" dt="2026-03-23T07:24:08.004" v="4498" actId="14100"/>
          <ac:spMkLst>
            <pc:docMk/>
            <pc:sldMk cId="4185483910" sldId="2147480443"/>
            <ac:spMk id="4" creationId="{2490F34D-A7E2-4EA9-8B1A-78371A1F1CD1}"/>
          </ac:spMkLst>
        </pc:spChg>
      </pc:sldChg>
      <pc:sldChg chg="addSp delSp modSp mod">
        <pc:chgData name="Yoel Kortick" userId="167978f5-7f40-4909-85d5-d4149554ad4e" providerId="ADAL" clId="{D5FD8459-2B5C-48A5-9673-8D128202ED48}" dt="2026-03-23T07:05:36.110" v="4068" actId="27636"/>
        <pc:sldMkLst>
          <pc:docMk/>
          <pc:sldMk cId="254865750" sldId="2147480444"/>
        </pc:sldMkLst>
        <pc:spChg chg="mod">
          <ac:chgData name="Yoel Kortick" userId="167978f5-7f40-4909-85d5-d4149554ad4e" providerId="ADAL" clId="{D5FD8459-2B5C-48A5-9673-8D128202ED48}" dt="2026-03-23T07:05:36.110" v="4068" actId="27636"/>
          <ac:spMkLst>
            <pc:docMk/>
            <pc:sldMk cId="254865750" sldId="2147480444"/>
            <ac:spMk id="4" creationId="{652CC933-1727-D6AD-329D-9CD2BF9621B3}"/>
          </ac:spMkLst>
        </pc:spChg>
        <pc:spChg chg="add">
          <ac:chgData name="Yoel Kortick" userId="167978f5-7f40-4909-85d5-d4149554ad4e" providerId="ADAL" clId="{D5FD8459-2B5C-48A5-9673-8D128202ED48}" dt="2026-03-23T07:03:18.758" v="3945" actId="11529"/>
          <ac:spMkLst>
            <pc:docMk/>
            <pc:sldMk cId="254865750" sldId="2147480444"/>
            <ac:spMk id="7" creationId="{0DC57F09-9329-E85D-AB03-65CF614C6B88}"/>
          </ac:spMkLst>
        </pc:spChg>
        <pc:spChg chg="add mod">
          <ac:chgData name="Yoel Kortick" userId="167978f5-7f40-4909-85d5-d4149554ad4e" providerId="ADAL" clId="{D5FD8459-2B5C-48A5-9673-8D128202ED48}" dt="2026-03-23T07:03:31.401" v="3969" actId="1035"/>
          <ac:spMkLst>
            <pc:docMk/>
            <pc:sldMk cId="254865750" sldId="2147480444"/>
            <ac:spMk id="8" creationId="{1F91B84A-4D64-7508-3B62-11B26F02C32A}"/>
          </ac:spMkLst>
        </pc:spChg>
        <pc:picChg chg="del">
          <ac:chgData name="Yoel Kortick" userId="167978f5-7f40-4909-85d5-d4149554ad4e" providerId="ADAL" clId="{D5FD8459-2B5C-48A5-9673-8D128202ED48}" dt="2026-03-22T09:49:48.513" v="65" actId="478"/>
          <ac:picMkLst>
            <pc:docMk/>
            <pc:sldMk cId="254865750" sldId="2147480444"/>
            <ac:picMk id="5" creationId="{39CE945F-D913-56BE-06B9-ABA0E37EB4DD}"/>
          </ac:picMkLst>
        </pc:picChg>
        <pc:picChg chg="add mod">
          <ac:chgData name="Yoel Kortick" userId="167978f5-7f40-4909-85d5-d4149554ad4e" providerId="ADAL" clId="{D5FD8459-2B5C-48A5-9673-8D128202ED48}" dt="2026-03-23T07:03:12.259" v="3944" actId="208"/>
          <ac:picMkLst>
            <pc:docMk/>
            <pc:sldMk cId="254865750" sldId="2147480444"/>
            <ac:picMk id="5" creationId="{9D33FCDC-78D3-8222-D080-4B57F05C21C5}"/>
          </ac:picMkLst>
        </pc:picChg>
        <pc:picChg chg="add del mod">
          <ac:chgData name="Yoel Kortick" userId="167978f5-7f40-4909-85d5-d4149554ad4e" providerId="ADAL" clId="{D5FD8459-2B5C-48A5-9673-8D128202ED48}" dt="2026-03-23T06:58:38.620" v="3815" actId="478"/>
          <ac:picMkLst>
            <pc:docMk/>
            <pc:sldMk cId="254865750" sldId="2147480444"/>
            <ac:picMk id="6" creationId="{2B3C0159-F17D-9067-8882-2666CBDD6EF7}"/>
          </ac:picMkLst>
        </pc:picChg>
      </pc:sldChg>
      <pc:sldChg chg="del">
        <pc:chgData name="Yoel Kortick" userId="167978f5-7f40-4909-85d5-d4149554ad4e" providerId="ADAL" clId="{D5FD8459-2B5C-48A5-9673-8D128202ED48}" dt="2026-03-23T07:05:59.595" v="4072" actId="47"/>
        <pc:sldMkLst>
          <pc:docMk/>
          <pc:sldMk cId="3171554452" sldId="2147480445"/>
        </pc:sldMkLst>
      </pc:sldChg>
      <pc:sldChg chg="delSp modSp mod">
        <pc:chgData name="Yoel Kortick" userId="167978f5-7f40-4909-85d5-d4149554ad4e" providerId="ADAL" clId="{D5FD8459-2B5C-48A5-9673-8D128202ED48}" dt="2026-03-23T07:39:31.245" v="4633" actId="20577"/>
        <pc:sldMkLst>
          <pc:docMk/>
          <pc:sldMk cId="4132155335" sldId="2147480446"/>
        </pc:sldMkLst>
        <pc:spChg chg="mod">
          <ac:chgData name="Yoel Kortick" userId="167978f5-7f40-4909-85d5-d4149554ad4e" providerId="ADAL" clId="{D5FD8459-2B5C-48A5-9673-8D128202ED48}" dt="2026-03-23T07:32:40.975" v="4576"/>
          <ac:spMkLst>
            <pc:docMk/>
            <pc:sldMk cId="4132155335" sldId="2147480446"/>
            <ac:spMk id="3" creationId="{4FC18B40-6547-41EC-8A0E-1C8F40E0A42F}"/>
          </ac:spMkLst>
        </pc:spChg>
        <pc:spChg chg="mod">
          <ac:chgData name="Yoel Kortick" userId="167978f5-7f40-4909-85d5-d4149554ad4e" providerId="ADAL" clId="{D5FD8459-2B5C-48A5-9673-8D128202ED48}" dt="2026-03-23T07:39:31.245" v="4633" actId="20577"/>
          <ac:spMkLst>
            <pc:docMk/>
            <pc:sldMk cId="4132155335" sldId="2147480446"/>
            <ac:spMk id="4" creationId="{2490F34D-A7E2-4EA9-8B1A-78371A1F1CD1}"/>
          </ac:spMkLst>
        </pc:spChg>
        <pc:spChg chg="del mod">
          <ac:chgData name="Yoel Kortick" userId="167978f5-7f40-4909-85d5-d4149554ad4e" providerId="ADAL" clId="{D5FD8459-2B5C-48A5-9673-8D128202ED48}" dt="2026-03-23T07:36:52.851" v="4591" actId="478"/>
          <ac:spMkLst>
            <pc:docMk/>
            <pc:sldMk cId="4132155335" sldId="2147480446"/>
            <ac:spMk id="7" creationId="{225B0B6A-D6ED-75C7-336D-9A75CE2D3EAB}"/>
          </ac:spMkLst>
        </pc:spChg>
        <pc:spChg chg="del mod">
          <ac:chgData name="Yoel Kortick" userId="167978f5-7f40-4909-85d5-d4149554ad4e" providerId="ADAL" clId="{D5FD8459-2B5C-48A5-9673-8D128202ED48}" dt="2026-03-23T07:36:52.851" v="4591" actId="478"/>
          <ac:spMkLst>
            <pc:docMk/>
            <pc:sldMk cId="4132155335" sldId="2147480446"/>
            <ac:spMk id="8" creationId="{EC5A65E3-6773-4B2A-C00A-8F3E2E8B31AD}"/>
          </ac:spMkLst>
        </pc:spChg>
        <pc:spChg chg="del mod">
          <ac:chgData name="Yoel Kortick" userId="167978f5-7f40-4909-85d5-d4149554ad4e" providerId="ADAL" clId="{D5FD8459-2B5C-48A5-9673-8D128202ED48}" dt="2026-03-23T07:38:11.355" v="4626" actId="478"/>
          <ac:spMkLst>
            <pc:docMk/>
            <pc:sldMk cId="4132155335" sldId="2147480446"/>
            <ac:spMk id="12" creationId="{771E64BA-39D6-8624-FD68-74D5A296C891}"/>
          </ac:spMkLst>
        </pc:spChg>
        <pc:spChg chg="del mod">
          <ac:chgData name="Yoel Kortick" userId="167978f5-7f40-4909-85d5-d4149554ad4e" providerId="ADAL" clId="{D5FD8459-2B5C-48A5-9673-8D128202ED48}" dt="2026-03-23T07:38:11.355" v="4626" actId="478"/>
          <ac:spMkLst>
            <pc:docMk/>
            <pc:sldMk cId="4132155335" sldId="2147480446"/>
            <ac:spMk id="13" creationId="{DC1B6B6E-8AB4-E215-F6DE-5D51FA75E93C}"/>
          </ac:spMkLst>
        </pc:spChg>
        <pc:picChg chg="del mod">
          <ac:chgData name="Yoel Kortick" userId="167978f5-7f40-4909-85d5-d4149554ad4e" providerId="ADAL" clId="{D5FD8459-2B5C-48A5-9673-8D128202ED48}" dt="2026-03-23T07:36:51.314" v="4590" actId="478"/>
          <ac:picMkLst>
            <pc:docMk/>
            <pc:sldMk cId="4132155335" sldId="2147480446"/>
            <ac:picMk id="5" creationId="{62CCE7F6-0D8D-05D1-667B-0F1D71714AA0}"/>
          </ac:picMkLst>
        </pc:picChg>
        <pc:picChg chg="del mod">
          <ac:chgData name="Yoel Kortick" userId="167978f5-7f40-4909-85d5-d4149554ad4e" providerId="ADAL" clId="{D5FD8459-2B5C-48A5-9673-8D128202ED48}" dt="2026-03-23T07:38:11.355" v="4626" actId="478"/>
          <ac:picMkLst>
            <pc:docMk/>
            <pc:sldMk cId="4132155335" sldId="2147480446"/>
            <ac:picMk id="9" creationId="{F505950F-5874-5B7D-778F-3BB894546A40}"/>
          </ac:picMkLst>
        </pc:picChg>
        <pc:picChg chg="del mod">
          <ac:chgData name="Yoel Kortick" userId="167978f5-7f40-4909-85d5-d4149554ad4e" providerId="ADAL" clId="{D5FD8459-2B5C-48A5-9673-8D128202ED48}" dt="2026-03-23T07:38:06.145" v="4625" actId="478"/>
          <ac:picMkLst>
            <pc:docMk/>
            <pc:sldMk cId="4132155335" sldId="2147480446"/>
            <ac:picMk id="10" creationId="{0F98B6FB-1B72-C0B9-63E5-9CFB549D19A2}"/>
          </ac:picMkLst>
        </pc:picChg>
        <pc:picChg chg="del mod">
          <ac:chgData name="Yoel Kortick" userId="167978f5-7f40-4909-85d5-d4149554ad4e" providerId="ADAL" clId="{D5FD8459-2B5C-48A5-9673-8D128202ED48}" dt="2026-03-23T07:38:11.355" v="4626" actId="478"/>
          <ac:picMkLst>
            <pc:docMk/>
            <pc:sldMk cId="4132155335" sldId="2147480446"/>
            <ac:picMk id="11" creationId="{29D97383-8EEC-5357-06D0-FDE2685A0E61}"/>
          </ac:picMkLst>
        </pc:picChg>
      </pc:sldChg>
      <pc:sldChg chg="addSp modSp mod">
        <pc:chgData name="Yoel Kortick" userId="167978f5-7f40-4909-85d5-d4149554ad4e" providerId="ADAL" clId="{D5FD8459-2B5C-48A5-9673-8D128202ED48}" dt="2026-03-23T07:40:52.885" v="4721" actId="11529"/>
        <pc:sldMkLst>
          <pc:docMk/>
          <pc:sldMk cId="869709516" sldId="2147480447"/>
        </pc:sldMkLst>
        <pc:spChg chg="mod">
          <ac:chgData name="Yoel Kortick" userId="167978f5-7f40-4909-85d5-d4149554ad4e" providerId="ADAL" clId="{D5FD8459-2B5C-48A5-9673-8D128202ED48}" dt="2026-03-23T07:32:40.975" v="4576"/>
          <ac:spMkLst>
            <pc:docMk/>
            <pc:sldMk cId="869709516" sldId="2147480447"/>
            <ac:spMk id="3" creationId="{4FC18B40-6547-41EC-8A0E-1C8F40E0A42F}"/>
          </ac:spMkLst>
        </pc:spChg>
        <pc:spChg chg="mod">
          <ac:chgData name="Yoel Kortick" userId="167978f5-7f40-4909-85d5-d4149554ad4e" providerId="ADAL" clId="{D5FD8459-2B5C-48A5-9673-8D128202ED48}" dt="2026-03-23T07:40:36.922" v="4696" actId="313"/>
          <ac:spMkLst>
            <pc:docMk/>
            <pc:sldMk cId="869709516" sldId="2147480447"/>
            <ac:spMk id="4" creationId="{2490F34D-A7E2-4EA9-8B1A-78371A1F1CD1}"/>
          </ac:spMkLst>
        </pc:spChg>
        <pc:spChg chg="add">
          <ac:chgData name="Yoel Kortick" userId="167978f5-7f40-4909-85d5-d4149554ad4e" providerId="ADAL" clId="{D5FD8459-2B5C-48A5-9673-8D128202ED48}" dt="2026-03-23T07:40:52.885" v="4721" actId="11529"/>
          <ac:spMkLst>
            <pc:docMk/>
            <pc:sldMk cId="869709516" sldId="2147480447"/>
            <ac:spMk id="6" creationId="{EA99794C-0B55-74DE-4E28-95E5E7DD88AE}"/>
          </ac:spMkLst>
        </pc:spChg>
        <pc:picChg chg="add mod">
          <ac:chgData name="Yoel Kortick" userId="167978f5-7f40-4909-85d5-d4149554ad4e" providerId="ADAL" clId="{D5FD8459-2B5C-48A5-9673-8D128202ED48}" dt="2026-03-23T07:40:44.421" v="4720" actId="208"/>
          <ac:picMkLst>
            <pc:docMk/>
            <pc:sldMk cId="869709516" sldId="2147480447"/>
            <ac:picMk id="5" creationId="{B2E5FA1A-624F-A0D7-41D2-27A7A2653A7C}"/>
          </ac:picMkLst>
        </pc:picChg>
      </pc:sldChg>
      <pc:sldChg chg="addSp delSp modSp del mod">
        <pc:chgData name="Yoel Kortick" userId="167978f5-7f40-4909-85d5-d4149554ad4e" providerId="ADAL" clId="{D5FD8459-2B5C-48A5-9673-8D128202ED48}" dt="2026-03-23T08:09:27.718" v="6232" actId="47"/>
        <pc:sldMkLst>
          <pc:docMk/>
          <pc:sldMk cId="675738825" sldId="2147480448"/>
        </pc:sldMkLst>
        <pc:spChg chg="mod">
          <ac:chgData name="Yoel Kortick" userId="167978f5-7f40-4909-85d5-d4149554ad4e" providerId="ADAL" clId="{D5FD8459-2B5C-48A5-9673-8D128202ED48}" dt="2026-03-22T10:03:59.669" v="121" actId="1076"/>
          <ac:spMkLst>
            <pc:docMk/>
            <pc:sldMk cId="675738825" sldId="2147480448"/>
            <ac:spMk id="2" creationId="{FBEA1ECB-D036-114A-837B-948485D6CF7D}"/>
          </ac:spMkLst>
        </pc:spChg>
        <pc:spChg chg="mod">
          <ac:chgData name="Yoel Kortick" userId="167978f5-7f40-4909-85d5-d4149554ad4e" providerId="ADAL" clId="{D5FD8459-2B5C-48A5-9673-8D128202ED48}" dt="2026-03-23T07:41:54.278" v="4757"/>
          <ac:spMkLst>
            <pc:docMk/>
            <pc:sldMk cId="675738825" sldId="2147480448"/>
            <ac:spMk id="3" creationId="{82B2A885-EC8B-9865-80EB-E4B2A6379826}"/>
          </ac:spMkLst>
        </pc:spChg>
        <pc:spChg chg="mod">
          <ac:chgData name="Yoel Kortick" userId="167978f5-7f40-4909-85d5-d4149554ad4e" providerId="ADAL" clId="{D5FD8459-2B5C-48A5-9673-8D128202ED48}" dt="2026-03-22T10:03:06.192" v="110" actId="14100"/>
          <ac:spMkLst>
            <pc:docMk/>
            <pc:sldMk cId="675738825" sldId="2147480448"/>
            <ac:spMk id="6" creationId="{DE1C05BC-13AF-8FD0-2D41-51EDD41F2DC9}"/>
          </ac:spMkLst>
        </pc:spChg>
        <pc:spChg chg="mod">
          <ac:chgData name="Yoel Kortick" userId="167978f5-7f40-4909-85d5-d4149554ad4e" providerId="ADAL" clId="{D5FD8459-2B5C-48A5-9673-8D128202ED48}" dt="2026-03-22T10:03:55.877" v="119" actId="1076"/>
          <ac:spMkLst>
            <pc:docMk/>
            <pc:sldMk cId="675738825" sldId="2147480448"/>
            <ac:spMk id="16" creationId="{221AAC45-2F7B-DA0B-9894-EA25ED534E4D}"/>
          </ac:spMkLst>
        </pc:spChg>
        <pc:spChg chg="mod">
          <ac:chgData name="Yoel Kortick" userId="167978f5-7f40-4909-85d5-d4149554ad4e" providerId="ADAL" clId="{D5FD8459-2B5C-48A5-9673-8D128202ED48}" dt="2026-03-22T10:03:21.653" v="113" actId="14100"/>
          <ac:spMkLst>
            <pc:docMk/>
            <pc:sldMk cId="675738825" sldId="2147480448"/>
            <ac:spMk id="17" creationId="{0A210826-0946-BDD4-0880-1EDD52802F34}"/>
          </ac:spMkLst>
        </pc:spChg>
        <pc:picChg chg="add mod ord">
          <ac:chgData name="Yoel Kortick" userId="167978f5-7f40-4909-85d5-d4149554ad4e" providerId="ADAL" clId="{D5FD8459-2B5C-48A5-9673-8D128202ED48}" dt="2026-03-22T10:04:02.550" v="122" actId="208"/>
          <ac:picMkLst>
            <pc:docMk/>
            <pc:sldMk cId="675738825" sldId="2147480448"/>
            <ac:picMk id="7" creationId="{E9392100-1921-B9FA-4B75-767AE71D948E}"/>
          </ac:picMkLst>
        </pc:picChg>
        <pc:picChg chg="del">
          <ac:chgData name="Yoel Kortick" userId="167978f5-7f40-4909-85d5-d4149554ad4e" providerId="ADAL" clId="{D5FD8459-2B5C-48A5-9673-8D128202ED48}" dt="2026-03-22T10:02:54.967" v="105" actId="478"/>
          <ac:picMkLst>
            <pc:docMk/>
            <pc:sldMk cId="675738825" sldId="2147480448"/>
            <ac:picMk id="8" creationId="{ADBFA0EE-2039-2848-BA3A-7D61EFFC394D}"/>
          </ac:picMkLst>
        </pc:picChg>
        <pc:picChg chg="del">
          <ac:chgData name="Yoel Kortick" userId="167978f5-7f40-4909-85d5-d4149554ad4e" providerId="ADAL" clId="{D5FD8459-2B5C-48A5-9673-8D128202ED48}" dt="2026-03-22T10:02:57.421" v="106" actId="478"/>
          <ac:picMkLst>
            <pc:docMk/>
            <pc:sldMk cId="675738825" sldId="2147480448"/>
            <ac:picMk id="14" creationId="{E543CC7E-8460-2098-9AEB-207E3BC610DA}"/>
          </ac:picMkLst>
        </pc:picChg>
        <pc:cxnChg chg="mod">
          <ac:chgData name="Yoel Kortick" userId="167978f5-7f40-4909-85d5-d4149554ad4e" providerId="ADAL" clId="{D5FD8459-2B5C-48A5-9673-8D128202ED48}" dt="2026-03-22T10:03:58.022" v="120" actId="14100"/>
          <ac:cxnSpMkLst>
            <pc:docMk/>
            <pc:sldMk cId="675738825" sldId="2147480448"/>
            <ac:cxnSpMk id="4" creationId="{DDC358F7-1BB5-0572-7366-CEFD8517EC48}"/>
          </ac:cxnSpMkLst>
        </pc:cxnChg>
        <pc:cxnChg chg="mod">
          <ac:chgData name="Yoel Kortick" userId="167978f5-7f40-4909-85d5-d4149554ad4e" providerId="ADAL" clId="{D5FD8459-2B5C-48A5-9673-8D128202ED48}" dt="2026-03-22T10:03:53.884" v="118" actId="1076"/>
          <ac:cxnSpMkLst>
            <pc:docMk/>
            <pc:sldMk cId="675738825" sldId="2147480448"/>
            <ac:cxnSpMk id="19" creationId="{C7942A4E-243A-A6FD-8C22-8A0F39135C43}"/>
          </ac:cxnSpMkLst>
        </pc:cxnChg>
        <pc:cxnChg chg="mod">
          <ac:chgData name="Yoel Kortick" userId="167978f5-7f40-4909-85d5-d4149554ad4e" providerId="ADAL" clId="{D5FD8459-2B5C-48A5-9673-8D128202ED48}" dt="2026-03-22T10:03:53.884" v="118" actId="1076"/>
          <ac:cxnSpMkLst>
            <pc:docMk/>
            <pc:sldMk cId="675738825" sldId="2147480448"/>
            <ac:cxnSpMk id="20" creationId="{AA3DDDD0-5A7F-F4D6-BD2E-D5DA50140E0C}"/>
          </ac:cxnSpMkLst>
        </pc:cxnChg>
      </pc:sldChg>
      <pc:sldChg chg="modSp del mod">
        <pc:chgData name="Yoel Kortick" userId="167978f5-7f40-4909-85d5-d4149554ad4e" providerId="ADAL" clId="{D5FD8459-2B5C-48A5-9673-8D128202ED48}" dt="2026-03-23T08:09:27.718" v="6232" actId="47"/>
        <pc:sldMkLst>
          <pc:docMk/>
          <pc:sldMk cId="3487998319" sldId="2147480449"/>
        </pc:sldMkLst>
        <pc:spChg chg="mod">
          <ac:chgData name="Yoel Kortick" userId="167978f5-7f40-4909-85d5-d4149554ad4e" providerId="ADAL" clId="{D5FD8459-2B5C-48A5-9673-8D128202ED48}" dt="2026-03-23T07:41:54.278" v="4757"/>
          <ac:spMkLst>
            <pc:docMk/>
            <pc:sldMk cId="3487998319" sldId="2147480449"/>
            <ac:spMk id="3" creationId="{AE748465-D698-630E-B049-9797F2603C6F}"/>
          </ac:spMkLst>
        </pc:spChg>
        <pc:spChg chg="mod">
          <ac:chgData name="Yoel Kortick" userId="167978f5-7f40-4909-85d5-d4149554ad4e" providerId="ADAL" clId="{D5FD8459-2B5C-48A5-9673-8D128202ED48}" dt="2026-03-22T10:05:00.424" v="126" actId="6549"/>
          <ac:spMkLst>
            <pc:docMk/>
            <pc:sldMk cId="3487998319" sldId="2147480449"/>
            <ac:spMk id="4" creationId="{B5BA3626-639F-37A7-FA9F-734182FB14BE}"/>
          </ac:spMkLst>
        </pc:spChg>
      </pc:sldChg>
      <pc:sldChg chg="addSp delSp modSp del mod">
        <pc:chgData name="Yoel Kortick" userId="167978f5-7f40-4909-85d5-d4149554ad4e" providerId="ADAL" clId="{D5FD8459-2B5C-48A5-9673-8D128202ED48}" dt="2026-03-23T08:09:27.718" v="6232" actId="47"/>
        <pc:sldMkLst>
          <pc:docMk/>
          <pc:sldMk cId="4205292224" sldId="2147480450"/>
        </pc:sldMkLst>
        <pc:spChg chg="mod">
          <ac:chgData name="Yoel Kortick" userId="167978f5-7f40-4909-85d5-d4149554ad4e" providerId="ADAL" clId="{D5FD8459-2B5C-48A5-9673-8D128202ED48}" dt="2026-03-22T10:07:21.741" v="148" actId="1076"/>
          <ac:spMkLst>
            <pc:docMk/>
            <pc:sldMk cId="4205292224" sldId="2147480450"/>
            <ac:spMk id="2" creationId="{D8D2931A-DA42-BFC6-DD7C-F43732F706BC}"/>
          </ac:spMkLst>
        </pc:spChg>
        <pc:spChg chg="mod">
          <ac:chgData name="Yoel Kortick" userId="167978f5-7f40-4909-85d5-d4149554ad4e" providerId="ADAL" clId="{D5FD8459-2B5C-48A5-9673-8D128202ED48}" dt="2026-03-23T07:41:54.278" v="4757"/>
          <ac:spMkLst>
            <pc:docMk/>
            <pc:sldMk cId="4205292224" sldId="2147480450"/>
            <ac:spMk id="3" creationId="{610B812F-5898-1F35-4323-3C87AD9BC9FB}"/>
          </ac:spMkLst>
        </pc:spChg>
        <pc:spChg chg="del">
          <ac:chgData name="Yoel Kortick" userId="167978f5-7f40-4909-85d5-d4149554ad4e" providerId="ADAL" clId="{D5FD8459-2B5C-48A5-9673-8D128202ED48}" dt="2026-03-22T10:06:34.453" v="127" actId="478"/>
          <ac:spMkLst>
            <pc:docMk/>
            <pc:sldMk cId="4205292224" sldId="2147480450"/>
            <ac:spMk id="9" creationId="{7B47B08C-8188-3069-92AF-DADDCFCD4045}"/>
          </ac:spMkLst>
        </pc:spChg>
        <pc:spChg chg="add">
          <ac:chgData name="Yoel Kortick" userId="167978f5-7f40-4909-85d5-d4149554ad4e" providerId="ADAL" clId="{D5FD8459-2B5C-48A5-9673-8D128202ED48}" dt="2026-03-22T10:06:48.295" v="131" actId="11529"/>
          <ac:spMkLst>
            <pc:docMk/>
            <pc:sldMk cId="4205292224" sldId="2147480450"/>
            <ac:spMk id="10" creationId="{9883EE56-C9F5-3B37-2628-2BE0A33882A1}"/>
          </ac:spMkLst>
        </pc:spChg>
        <pc:spChg chg="add mod">
          <ac:chgData name="Yoel Kortick" userId="167978f5-7f40-4909-85d5-d4149554ad4e" providerId="ADAL" clId="{D5FD8459-2B5C-48A5-9673-8D128202ED48}" dt="2026-03-22T10:07:00.303" v="140" actId="1036"/>
          <ac:spMkLst>
            <pc:docMk/>
            <pc:sldMk cId="4205292224" sldId="2147480450"/>
            <ac:spMk id="11" creationId="{36F72D85-C3E3-DA87-68AA-7C806EEF6BF0}"/>
          </ac:spMkLst>
        </pc:spChg>
        <pc:spChg chg="mod">
          <ac:chgData name="Yoel Kortick" userId="167978f5-7f40-4909-85d5-d4149554ad4e" providerId="ADAL" clId="{D5FD8459-2B5C-48A5-9673-8D128202ED48}" dt="2026-03-22T10:07:15.010" v="145" actId="14100"/>
          <ac:spMkLst>
            <pc:docMk/>
            <pc:sldMk cId="4205292224" sldId="2147480450"/>
            <ac:spMk id="17" creationId="{C19B1E35-72E5-ACBB-47C4-85207F73063A}"/>
          </ac:spMkLst>
        </pc:spChg>
        <pc:spChg chg="del">
          <ac:chgData name="Yoel Kortick" userId="167978f5-7f40-4909-85d5-d4149554ad4e" providerId="ADAL" clId="{D5FD8459-2B5C-48A5-9673-8D128202ED48}" dt="2026-03-22T10:06:34.453" v="127" actId="478"/>
          <ac:spMkLst>
            <pc:docMk/>
            <pc:sldMk cId="4205292224" sldId="2147480450"/>
            <ac:spMk id="18" creationId="{2439FB6D-ABBA-1C3C-9A87-F75297BF1778}"/>
          </ac:spMkLst>
        </pc:spChg>
        <pc:picChg chg="del">
          <ac:chgData name="Yoel Kortick" userId="167978f5-7f40-4909-85d5-d4149554ad4e" providerId="ADAL" clId="{D5FD8459-2B5C-48A5-9673-8D128202ED48}" dt="2026-03-22T10:06:34.453" v="127" actId="478"/>
          <ac:picMkLst>
            <pc:docMk/>
            <pc:sldMk cId="4205292224" sldId="2147480450"/>
            <ac:picMk id="4" creationId="{787D74E8-5981-30A0-7CD2-B248437311BC}"/>
          </ac:picMkLst>
        </pc:picChg>
        <pc:picChg chg="del">
          <ac:chgData name="Yoel Kortick" userId="167978f5-7f40-4909-85d5-d4149554ad4e" providerId="ADAL" clId="{D5FD8459-2B5C-48A5-9673-8D128202ED48}" dt="2026-03-22T10:06:34.453" v="127" actId="478"/>
          <ac:picMkLst>
            <pc:docMk/>
            <pc:sldMk cId="4205292224" sldId="2147480450"/>
            <ac:picMk id="6" creationId="{0E8DDFB7-427A-C1ED-C5A0-3E1EB48BDD95}"/>
          </ac:picMkLst>
        </pc:picChg>
        <pc:picChg chg="add mod ord">
          <ac:chgData name="Yoel Kortick" userId="167978f5-7f40-4909-85d5-d4149554ad4e" providerId="ADAL" clId="{D5FD8459-2B5C-48A5-9673-8D128202ED48}" dt="2026-03-22T10:07:25.675" v="149" actId="208"/>
          <ac:picMkLst>
            <pc:docMk/>
            <pc:sldMk cId="4205292224" sldId="2147480450"/>
            <ac:picMk id="8" creationId="{7626F238-8D29-999A-70E5-CB51567733D7}"/>
          </ac:picMkLst>
        </pc:picChg>
        <pc:picChg chg="del">
          <ac:chgData name="Yoel Kortick" userId="167978f5-7f40-4909-85d5-d4149554ad4e" providerId="ADAL" clId="{D5FD8459-2B5C-48A5-9673-8D128202ED48}" dt="2026-03-22T10:06:34.453" v="127" actId="478"/>
          <ac:picMkLst>
            <pc:docMk/>
            <pc:sldMk cId="4205292224" sldId="2147480450"/>
            <ac:picMk id="16" creationId="{E9779205-85E4-9C7B-15BB-BFE2FA439E26}"/>
          </ac:picMkLst>
        </pc:picChg>
        <pc:cxnChg chg="mod">
          <ac:chgData name="Yoel Kortick" userId="167978f5-7f40-4909-85d5-d4149554ad4e" providerId="ADAL" clId="{D5FD8459-2B5C-48A5-9673-8D128202ED48}" dt="2026-03-22T10:06:52.055" v="132" actId="1076"/>
          <ac:cxnSpMkLst>
            <pc:docMk/>
            <pc:sldMk cId="4205292224" sldId="2147480450"/>
            <ac:cxnSpMk id="5" creationId="{0FD9619F-5F1D-42A5-2F54-97CD8250428E}"/>
          </ac:cxnSpMkLst>
        </pc:cxnChg>
        <pc:cxnChg chg="mod">
          <ac:chgData name="Yoel Kortick" userId="167978f5-7f40-4909-85d5-d4149554ad4e" providerId="ADAL" clId="{D5FD8459-2B5C-48A5-9673-8D128202ED48}" dt="2026-03-22T10:07:15.010" v="145" actId="14100"/>
          <ac:cxnSpMkLst>
            <pc:docMk/>
            <pc:sldMk cId="4205292224" sldId="2147480450"/>
            <ac:cxnSpMk id="19" creationId="{E9DD0911-A134-FDDF-B79D-7470AC4AD80B}"/>
          </ac:cxnSpMkLst>
        </pc:cxnChg>
      </pc:sldChg>
      <pc:sldChg chg="delSp modSp del mod">
        <pc:chgData name="Yoel Kortick" userId="167978f5-7f40-4909-85d5-d4149554ad4e" providerId="ADAL" clId="{D5FD8459-2B5C-48A5-9673-8D128202ED48}" dt="2026-03-23T08:09:27.718" v="6232" actId="47"/>
        <pc:sldMkLst>
          <pc:docMk/>
          <pc:sldMk cId="993836708" sldId="2147480451"/>
        </pc:sldMkLst>
        <pc:spChg chg="del">
          <ac:chgData name="Yoel Kortick" userId="167978f5-7f40-4909-85d5-d4149554ad4e" providerId="ADAL" clId="{D5FD8459-2B5C-48A5-9673-8D128202ED48}" dt="2026-03-22T10:20:41.530" v="385" actId="478"/>
          <ac:spMkLst>
            <pc:docMk/>
            <pc:sldMk cId="993836708" sldId="2147480451"/>
            <ac:spMk id="2" creationId="{F601B4B4-89F2-74C5-800D-ACF5DAB8A3DC}"/>
          </ac:spMkLst>
        </pc:spChg>
        <pc:spChg chg="mod">
          <ac:chgData name="Yoel Kortick" userId="167978f5-7f40-4909-85d5-d4149554ad4e" providerId="ADAL" clId="{D5FD8459-2B5C-48A5-9673-8D128202ED48}" dt="2026-03-23T07:41:54.278" v="4757"/>
          <ac:spMkLst>
            <pc:docMk/>
            <pc:sldMk cId="993836708" sldId="2147480451"/>
            <ac:spMk id="3" creationId="{ADEB0F12-5DDF-6B2A-3174-407598E183E8}"/>
          </ac:spMkLst>
        </pc:spChg>
        <pc:spChg chg="mod">
          <ac:chgData name="Yoel Kortick" userId="167978f5-7f40-4909-85d5-d4149554ad4e" providerId="ADAL" clId="{D5FD8459-2B5C-48A5-9673-8D128202ED48}" dt="2026-03-22T10:22:57.403" v="780" actId="313"/>
          <ac:spMkLst>
            <pc:docMk/>
            <pc:sldMk cId="993836708" sldId="2147480451"/>
            <ac:spMk id="4" creationId="{0E4B42CB-B10B-13EB-B66E-8974184039A3}"/>
          </ac:spMkLst>
        </pc:spChg>
        <pc:spChg chg="del">
          <ac:chgData name="Yoel Kortick" userId="167978f5-7f40-4909-85d5-d4149554ad4e" providerId="ADAL" clId="{D5FD8459-2B5C-48A5-9673-8D128202ED48}" dt="2026-03-22T10:20:39.809" v="384" actId="478"/>
          <ac:spMkLst>
            <pc:docMk/>
            <pc:sldMk cId="993836708" sldId="2147480451"/>
            <ac:spMk id="5" creationId="{5D3207D9-215A-0614-8671-611CAE2BF862}"/>
          </ac:spMkLst>
        </pc:spChg>
      </pc:sldChg>
      <pc:sldChg chg="addSp delSp modSp del mod">
        <pc:chgData name="Yoel Kortick" userId="167978f5-7f40-4909-85d5-d4149554ad4e" providerId="ADAL" clId="{D5FD8459-2B5C-48A5-9673-8D128202ED48}" dt="2026-03-23T08:09:27.718" v="6232" actId="47"/>
        <pc:sldMkLst>
          <pc:docMk/>
          <pc:sldMk cId="2345874548" sldId="2147480452"/>
        </pc:sldMkLst>
        <pc:spChg chg="mod">
          <ac:chgData name="Yoel Kortick" userId="167978f5-7f40-4909-85d5-d4149554ad4e" providerId="ADAL" clId="{D5FD8459-2B5C-48A5-9673-8D128202ED48}" dt="2026-03-23T07:41:54.278" v="4757"/>
          <ac:spMkLst>
            <pc:docMk/>
            <pc:sldMk cId="2345874548" sldId="2147480452"/>
            <ac:spMk id="3" creationId="{46E7A9E6-88CD-832F-B2CC-A385D3A3A313}"/>
          </ac:spMkLst>
        </pc:spChg>
        <pc:spChg chg="mod">
          <ac:chgData name="Yoel Kortick" userId="167978f5-7f40-4909-85d5-d4149554ad4e" providerId="ADAL" clId="{D5FD8459-2B5C-48A5-9673-8D128202ED48}" dt="2026-03-22T14:02:20.002" v="2016" actId="13926"/>
          <ac:spMkLst>
            <pc:docMk/>
            <pc:sldMk cId="2345874548" sldId="2147480452"/>
            <ac:spMk id="7" creationId="{02F49EA6-8DFA-8BD0-87FB-AED8D9D0EE9F}"/>
          </ac:spMkLst>
        </pc:spChg>
        <pc:spChg chg="mod">
          <ac:chgData name="Yoel Kortick" userId="167978f5-7f40-4909-85d5-d4149554ad4e" providerId="ADAL" clId="{D5FD8459-2B5C-48A5-9673-8D128202ED48}" dt="2026-03-22T14:03:50.283" v="2054" actId="1076"/>
          <ac:spMkLst>
            <pc:docMk/>
            <pc:sldMk cId="2345874548" sldId="2147480452"/>
            <ac:spMk id="23" creationId="{580E72C6-B376-B6B4-14A2-5A4BFD27539F}"/>
          </ac:spMkLst>
        </pc:spChg>
        <pc:picChg chg="add mod">
          <ac:chgData name="Yoel Kortick" userId="167978f5-7f40-4909-85d5-d4149554ad4e" providerId="ADAL" clId="{D5FD8459-2B5C-48A5-9673-8D128202ED48}" dt="2026-03-22T14:01:20.298" v="2009" actId="208"/>
          <ac:picMkLst>
            <pc:docMk/>
            <pc:sldMk cId="2345874548" sldId="2147480452"/>
            <ac:picMk id="4" creationId="{AD5D93F7-DBCD-698B-B342-2EF4C683BE06}"/>
          </ac:picMkLst>
        </pc:picChg>
        <pc:picChg chg="add del">
          <ac:chgData name="Yoel Kortick" userId="167978f5-7f40-4909-85d5-d4149554ad4e" providerId="ADAL" clId="{D5FD8459-2B5C-48A5-9673-8D128202ED48}" dt="2026-03-22T14:03:13.372" v="2019" actId="22"/>
          <ac:picMkLst>
            <pc:docMk/>
            <pc:sldMk cId="2345874548" sldId="2147480452"/>
            <ac:picMk id="6" creationId="{30F1EEBA-64FC-CA09-12F1-92BA6D9CFF80}"/>
          </ac:picMkLst>
        </pc:picChg>
        <pc:picChg chg="add mod ord">
          <ac:chgData name="Yoel Kortick" userId="167978f5-7f40-4909-85d5-d4149554ad4e" providerId="ADAL" clId="{D5FD8459-2B5C-48A5-9673-8D128202ED48}" dt="2026-03-22T14:03:52.327" v="2055" actId="208"/>
          <ac:picMkLst>
            <pc:docMk/>
            <pc:sldMk cId="2345874548" sldId="2147480452"/>
            <ac:picMk id="9" creationId="{F659F552-2C69-E1E5-416C-A1118E977DED}"/>
          </ac:picMkLst>
        </pc:picChg>
        <pc:picChg chg="del">
          <ac:chgData name="Yoel Kortick" userId="167978f5-7f40-4909-85d5-d4149554ad4e" providerId="ADAL" clId="{D5FD8459-2B5C-48A5-9673-8D128202ED48}" dt="2026-03-22T14:01:06.206" v="1906" actId="478"/>
          <ac:picMkLst>
            <pc:docMk/>
            <pc:sldMk cId="2345874548" sldId="2147480452"/>
            <ac:picMk id="13" creationId="{46901436-A448-02C2-DE34-EF6D98DAD44B}"/>
          </ac:picMkLst>
        </pc:picChg>
        <pc:picChg chg="del">
          <ac:chgData name="Yoel Kortick" userId="167978f5-7f40-4909-85d5-d4149554ad4e" providerId="ADAL" clId="{D5FD8459-2B5C-48A5-9673-8D128202ED48}" dt="2026-03-22T14:03:11.221" v="2017" actId="478"/>
          <ac:picMkLst>
            <pc:docMk/>
            <pc:sldMk cId="2345874548" sldId="2147480452"/>
            <ac:picMk id="21" creationId="{8D5C4782-6245-51E7-69EE-6B4699318871}"/>
          </ac:picMkLst>
        </pc:picChg>
      </pc:sldChg>
      <pc:sldChg chg="addSp delSp modSp del mod">
        <pc:chgData name="Yoel Kortick" userId="167978f5-7f40-4909-85d5-d4149554ad4e" providerId="ADAL" clId="{D5FD8459-2B5C-48A5-9673-8D128202ED48}" dt="2026-03-23T08:09:27.718" v="6232" actId="47"/>
        <pc:sldMkLst>
          <pc:docMk/>
          <pc:sldMk cId="1152310548" sldId="2147480453"/>
        </pc:sldMkLst>
        <pc:spChg chg="mod">
          <ac:chgData name="Yoel Kortick" userId="167978f5-7f40-4909-85d5-d4149554ad4e" providerId="ADAL" clId="{D5FD8459-2B5C-48A5-9673-8D128202ED48}" dt="2026-03-23T07:41:54.278" v="4757"/>
          <ac:spMkLst>
            <pc:docMk/>
            <pc:sldMk cId="1152310548" sldId="2147480453"/>
            <ac:spMk id="3" creationId="{F3F2484A-3D06-3E3A-6DC2-3CE405B942B5}"/>
          </ac:spMkLst>
        </pc:spChg>
        <pc:spChg chg="mod">
          <ac:chgData name="Yoel Kortick" userId="167978f5-7f40-4909-85d5-d4149554ad4e" providerId="ADAL" clId="{D5FD8459-2B5C-48A5-9673-8D128202ED48}" dt="2026-03-22T14:08:44.785" v="2218" actId="1035"/>
          <ac:spMkLst>
            <pc:docMk/>
            <pc:sldMk cId="1152310548" sldId="2147480453"/>
            <ac:spMk id="6" creationId="{0579460E-891F-D1A0-F505-CD4AADA2DF7E}"/>
          </ac:spMkLst>
        </pc:spChg>
        <pc:spChg chg="mod">
          <ac:chgData name="Yoel Kortick" userId="167978f5-7f40-4909-85d5-d4149554ad4e" providerId="ADAL" clId="{D5FD8459-2B5C-48A5-9673-8D128202ED48}" dt="2026-03-22T14:08:39.012" v="2213" actId="1035"/>
          <ac:spMkLst>
            <pc:docMk/>
            <pc:sldMk cId="1152310548" sldId="2147480453"/>
            <ac:spMk id="8" creationId="{1AAC0D00-DE9C-5DD5-4BC2-0EEE6CE6BE91}"/>
          </ac:spMkLst>
        </pc:spChg>
        <pc:spChg chg="mod">
          <ac:chgData name="Yoel Kortick" userId="167978f5-7f40-4909-85d5-d4149554ad4e" providerId="ADAL" clId="{D5FD8459-2B5C-48A5-9673-8D128202ED48}" dt="2026-03-22T14:06:53.559" v="2097" actId="1037"/>
          <ac:spMkLst>
            <pc:docMk/>
            <pc:sldMk cId="1152310548" sldId="2147480453"/>
            <ac:spMk id="9" creationId="{240EF774-47A5-5B64-2449-A47DDD57BB69}"/>
          </ac:spMkLst>
        </pc:spChg>
        <pc:spChg chg="mod">
          <ac:chgData name="Yoel Kortick" userId="167978f5-7f40-4909-85d5-d4149554ad4e" providerId="ADAL" clId="{D5FD8459-2B5C-48A5-9673-8D128202ED48}" dt="2026-03-22T14:06:37.695" v="2068" actId="20577"/>
          <ac:spMkLst>
            <pc:docMk/>
            <pc:sldMk cId="1152310548" sldId="2147480453"/>
            <ac:spMk id="10" creationId="{D33D7B2A-3FD7-FABA-946F-5B1CAEC2C794}"/>
          </ac:spMkLst>
        </pc:spChg>
        <pc:picChg chg="add del">
          <ac:chgData name="Yoel Kortick" userId="167978f5-7f40-4909-85d5-d4149554ad4e" providerId="ADAL" clId="{D5FD8459-2B5C-48A5-9673-8D128202ED48}" dt="2026-03-22T14:08:22.963" v="2164" actId="478"/>
          <ac:picMkLst>
            <pc:docMk/>
            <pc:sldMk cId="1152310548" sldId="2147480453"/>
            <ac:picMk id="5" creationId="{4F969954-6A8E-2C90-3D70-376754017E3E}"/>
          </ac:picMkLst>
        </pc:picChg>
        <pc:picChg chg="add mod">
          <ac:chgData name="Yoel Kortick" userId="167978f5-7f40-4909-85d5-d4149554ad4e" providerId="ADAL" clId="{D5FD8459-2B5C-48A5-9673-8D128202ED48}" dt="2026-03-22T14:06:18.805" v="2065" actId="208"/>
          <ac:picMkLst>
            <pc:docMk/>
            <pc:sldMk cId="1152310548" sldId="2147480453"/>
            <ac:picMk id="7" creationId="{30F37DA9-82D5-2A1C-6984-6D82FE456F3A}"/>
          </ac:picMkLst>
        </pc:picChg>
        <pc:picChg chg="add del mod ord">
          <ac:chgData name="Yoel Kortick" userId="167978f5-7f40-4909-85d5-d4149554ad4e" providerId="ADAL" clId="{D5FD8459-2B5C-48A5-9673-8D128202ED48}" dt="2026-03-22T14:08:14.595" v="2162" actId="22"/>
          <ac:picMkLst>
            <pc:docMk/>
            <pc:sldMk cId="1152310548" sldId="2147480453"/>
            <ac:picMk id="13" creationId="{F7DCC93E-C2DB-DE92-AF55-457C4BD30776}"/>
          </ac:picMkLst>
        </pc:picChg>
        <pc:picChg chg="del">
          <ac:chgData name="Yoel Kortick" userId="167978f5-7f40-4909-85d5-d4149554ad4e" providerId="ADAL" clId="{D5FD8459-2B5C-48A5-9673-8D128202ED48}" dt="2026-03-22T14:06:10.971" v="2062" actId="478"/>
          <ac:picMkLst>
            <pc:docMk/>
            <pc:sldMk cId="1152310548" sldId="2147480453"/>
            <ac:picMk id="15" creationId="{4B61F6F5-C89E-2C08-093E-D1F139F72317}"/>
          </ac:picMkLst>
        </pc:picChg>
        <pc:picChg chg="add mod ord">
          <ac:chgData name="Yoel Kortick" userId="167978f5-7f40-4909-85d5-d4149554ad4e" providerId="ADAL" clId="{D5FD8459-2B5C-48A5-9673-8D128202ED48}" dt="2026-03-22T14:08:47.162" v="2219" actId="208"/>
          <ac:picMkLst>
            <pc:docMk/>
            <pc:sldMk cId="1152310548" sldId="2147480453"/>
            <ac:picMk id="17" creationId="{CF0FB4C9-1193-46BA-794E-A85A5FC4B627}"/>
          </ac:picMkLst>
        </pc:picChg>
      </pc:sldChg>
      <pc:sldChg chg="addSp delSp modSp del mod">
        <pc:chgData name="Yoel Kortick" userId="167978f5-7f40-4909-85d5-d4149554ad4e" providerId="ADAL" clId="{D5FD8459-2B5C-48A5-9673-8D128202ED48}" dt="2026-03-23T08:09:27.718" v="6232" actId="47"/>
        <pc:sldMkLst>
          <pc:docMk/>
          <pc:sldMk cId="223632211" sldId="2147480454"/>
        </pc:sldMkLst>
        <pc:spChg chg="mod">
          <ac:chgData name="Yoel Kortick" userId="167978f5-7f40-4909-85d5-d4149554ad4e" providerId="ADAL" clId="{D5FD8459-2B5C-48A5-9673-8D128202ED48}" dt="2026-03-23T07:41:54.278" v="4757"/>
          <ac:spMkLst>
            <pc:docMk/>
            <pc:sldMk cId="223632211" sldId="2147480454"/>
            <ac:spMk id="3" creationId="{9645975D-072D-E9CB-0353-AA6B92A50593}"/>
          </ac:spMkLst>
        </pc:spChg>
        <pc:spChg chg="mod">
          <ac:chgData name="Yoel Kortick" userId="167978f5-7f40-4909-85d5-d4149554ad4e" providerId="ADAL" clId="{D5FD8459-2B5C-48A5-9673-8D128202ED48}" dt="2026-03-22T14:09:35.041" v="2226" actId="20577"/>
          <ac:spMkLst>
            <pc:docMk/>
            <pc:sldMk cId="223632211" sldId="2147480454"/>
            <ac:spMk id="7" creationId="{565D3F0D-B1BA-BB59-C36A-40B56538FA96}"/>
          </ac:spMkLst>
        </pc:spChg>
        <pc:spChg chg="mod">
          <ac:chgData name="Yoel Kortick" userId="167978f5-7f40-4909-85d5-d4149554ad4e" providerId="ADAL" clId="{D5FD8459-2B5C-48A5-9673-8D128202ED48}" dt="2026-03-22T14:12:27.242" v="2306" actId="1076"/>
          <ac:spMkLst>
            <pc:docMk/>
            <pc:sldMk cId="223632211" sldId="2147480454"/>
            <ac:spMk id="20" creationId="{B1FE9465-9A90-74EF-3B67-D3F2D55D4D08}"/>
          </ac:spMkLst>
        </pc:spChg>
        <pc:spChg chg="mod">
          <ac:chgData name="Yoel Kortick" userId="167978f5-7f40-4909-85d5-d4149554ad4e" providerId="ADAL" clId="{D5FD8459-2B5C-48A5-9673-8D128202ED48}" dt="2026-03-22T14:12:37.027" v="2307" actId="1076"/>
          <ac:spMkLst>
            <pc:docMk/>
            <pc:sldMk cId="223632211" sldId="2147480454"/>
            <ac:spMk id="21" creationId="{165BD996-4781-16C0-FB55-389D2174A295}"/>
          </ac:spMkLst>
        </pc:spChg>
        <pc:spChg chg="mod">
          <ac:chgData name="Yoel Kortick" userId="167978f5-7f40-4909-85d5-d4149554ad4e" providerId="ADAL" clId="{D5FD8459-2B5C-48A5-9673-8D128202ED48}" dt="2026-03-22T14:09:41.372" v="2252" actId="1037"/>
          <ac:spMkLst>
            <pc:docMk/>
            <pc:sldMk cId="223632211" sldId="2147480454"/>
            <ac:spMk id="22" creationId="{D76B3E75-B8B7-A631-6B4D-63B07F159F54}"/>
          </ac:spMkLst>
        </pc:spChg>
        <pc:picChg chg="add mod">
          <ac:chgData name="Yoel Kortick" userId="167978f5-7f40-4909-85d5-d4149554ad4e" providerId="ADAL" clId="{D5FD8459-2B5C-48A5-9673-8D128202ED48}" dt="2026-03-22T14:09:15.242" v="2223" actId="208"/>
          <ac:picMkLst>
            <pc:docMk/>
            <pc:sldMk cId="223632211" sldId="2147480454"/>
            <ac:picMk id="4" creationId="{40930FF6-40EF-4D42-CAC7-A3BBDF6FE539}"/>
          </ac:picMkLst>
        </pc:picChg>
        <pc:picChg chg="del">
          <ac:chgData name="Yoel Kortick" userId="167978f5-7f40-4909-85d5-d4149554ad4e" providerId="ADAL" clId="{D5FD8459-2B5C-48A5-9673-8D128202ED48}" dt="2026-03-22T14:09:10.736" v="2221" actId="478"/>
          <ac:picMkLst>
            <pc:docMk/>
            <pc:sldMk cId="223632211" sldId="2147480454"/>
            <ac:picMk id="5" creationId="{61AFCB9E-F7FC-A7BC-6297-B5410F2B3021}"/>
          </ac:picMkLst>
        </pc:picChg>
        <pc:picChg chg="add mod ord">
          <ac:chgData name="Yoel Kortick" userId="167978f5-7f40-4909-85d5-d4149554ad4e" providerId="ADAL" clId="{D5FD8459-2B5C-48A5-9673-8D128202ED48}" dt="2026-03-22T14:12:39.290" v="2308" actId="208"/>
          <ac:picMkLst>
            <pc:docMk/>
            <pc:sldMk cId="223632211" sldId="2147480454"/>
            <ac:picMk id="8" creationId="{6A08EC38-D670-2BE7-007D-2A2CFFE4EDCF}"/>
          </ac:picMkLst>
        </pc:picChg>
        <pc:picChg chg="del">
          <ac:chgData name="Yoel Kortick" userId="167978f5-7f40-4909-85d5-d4149554ad4e" providerId="ADAL" clId="{D5FD8459-2B5C-48A5-9673-8D128202ED48}" dt="2026-03-22T14:12:13.922" v="2253" actId="478"/>
          <ac:picMkLst>
            <pc:docMk/>
            <pc:sldMk cId="223632211" sldId="2147480454"/>
            <ac:picMk id="19" creationId="{EBDD7E51-D1D6-3EFE-0324-541A037DF74C}"/>
          </ac:picMkLst>
        </pc:picChg>
      </pc:sldChg>
      <pc:sldChg chg="addSp delSp modSp del mod">
        <pc:chgData name="Yoel Kortick" userId="167978f5-7f40-4909-85d5-d4149554ad4e" providerId="ADAL" clId="{D5FD8459-2B5C-48A5-9673-8D128202ED48}" dt="2026-03-23T08:09:27.718" v="6232" actId="47"/>
        <pc:sldMkLst>
          <pc:docMk/>
          <pc:sldMk cId="91304343" sldId="2147480455"/>
        </pc:sldMkLst>
        <pc:spChg chg="mod">
          <ac:chgData name="Yoel Kortick" userId="167978f5-7f40-4909-85d5-d4149554ad4e" providerId="ADAL" clId="{D5FD8459-2B5C-48A5-9673-8D128202ED48}" dt="2026-03-22T14:53:09.378" v="2429"/>
          <ac:spMkLst>
            <pc:docMk/>
            <pc:sldMk cId="91304343" sldId="2147480455"/>
            <ac:spMk id="2" creationId="{63DC0BE9-5999-C180-2C39-A9499F772A12}"/>
          </ac:spMkLst>
        </pc:spChg>
        <pc:spChg chg="mod">
          <ac:chgData name="Yoel Kortick" userId="167978f5-7f40-4909-85d5-d4149554ad4e" providerId="ADAL" clId="{D5FD8459-2B5C-48A5-9673-8D128202ED48}" dt="2026-03-23T07:41:54.278" v="4757"/>
          <ac:spMkLst>
            <pc:docMk/>
            <pc:sldMk cId="91304343" sldId="2147480455"/>
            <ac:spMk id="3" creationId="{B7CBC72B-D9F1-E1EB-A428-B810B6FD8F5C}"/>
          </ac:spMkLst>
        </pc:spChg>
        <pc:spChg chg="mod">
          <ac:chgData name="Yoel Kortick" userId="167978f5-7f40-4909-85d5-d4149554ad4e" providerId="ADAL" clId="{D5FD8459-2B5C-48A5-9673-8D128202ED48}" dt="2026-03-22T14:14:31.397" v="2364" actId="1076"/>
          <ac:spMkLst>
            <pc:docMk/>
            <pc:sldMk cId="91304343" sldId="2147480455"/>
            <ac:spMk id="9" creationId="{896DAA0E-0484-E4B0-A76A-B19C8EBD116A}"/>
          </ac:spMkLst>
        </pc:spChg>
        <pc:spChg chg="mod">
          <ac:chgData name="Yoel Kortick" userId="167978f5-7f40-4909-85d5-d4149554ad4e" providerId="ADAL" clId="{D5FD8459-2B5C-48A5-9673-8D128202ED48}" dt="2026-03-22T14:14:56.302" v="2371" actId="6549"/>
          <ac:spMkLst>
            <pc:docMk/>
            <pc:sldMk cId="91304343" sldId="2147480455"/>
            <ac:spMk id="10" creationId="{63D5BE02-240E-15B1-E186-EDF0261A0C5C}"/>
          </ac:spMkLst>
        </pc:spChg>
        <pc:spChg chg="mod">
          <ac:chgData name="Yoel Kortick" userId="167978f5-7f40-4909-85d5-d4149554ad4e" providerId="ADAL" clId="{D5FD8459-2B5C-48A5-9673-8D128202ED48}" dt="2026-03-22T14:14:38.702" v="2368" actId="1035"/>
          <ac:spMkLst>
            <pc:docMk/>
            <pc:sldMk cId="91304343" sldId="2147480455"/>
            <ac:spMk id="12" creationId="{31119519-C872-69EB-2681-E4FA58F1FB9F}"/>
          </ac:spMkLst>
        </pc:spChg>
        <pc:picChg chg="add mod">
          <ac:chgData name="Yoel Kortick" userId="167978f5-7f40-4909-85d5-d4149554ad4e" providerId="ADAL" clId="{D5FD8459-2B5C-48A5-9673-8D128202ED48}" dt="2026-03-22T14:13:11.144" v="2312" actId="208"/>
          <ac:picMkLst>
            <pc:docMk/>
            <pc:sldMk cId="91304343" sldId="2147480455"/>
            <ac:picMk id="5" creationId="{14CB113E-80E3-8791-1674-31550B567BFA}"/>
          </ac:picMkLst>
        </pc:picChg>
        <pc:picChg chg="del">
          <ac:chgData name="Yoel Kortick" userId="167978f5-7f40-4909-85d5-d4149554ad4e" providerId="ADAL" clId="{D5FD8459-2B5C-48A5-9673-8D128202ED48}" dt="2026-03-22T14:14:14.517" v="2319" actId="478"/>
          <ac:picMkLst>
            <pc:docMk/>
            <pc:sldMk cId="91304343" sldId="2147480455"/>
            <ac:picMk id="6" creationId="{72EBEEDA-ECAE-66CD-C714-2ED0C3C25455}"/>
          </ac:picMkLst>
        </pc:picChg>
        <pc:picChg chg="del">
          <ac:chgData name="Yoel Kortick" userId="167978f5-7f40-4909-85d5-d4149554ad4e" providerId="ADAL" clId="{D5FD8459-2B5C-48A5-9673-8D128202ED48}" dt="2026-03-22T14:13:05.334" v="2309" actId="478"/>
          <ac:picMkLst>
            <pc:docMk/>
            <pc:sldMk cId="91304343" sldId="2147480455"/>
            <ac:picMk id="8" creationId="{3B238BD8-2F76-D11C-C333-D4D418CBD6EF}"/>
          </ac:picMkLst>
        </pc:picChg>
        <pc:picChg chg="add mod ord">
          <ac:chgData name="Yoel Kortick" userId="167978f5-7f40-4909-85d5-d4149554ad4e" providerId="ADAL" clId="{D5FD8459-2B5C-48A5-9673-8D128202ED48}" dt="2026-03-22T14:14:41.374" v="2369" actId="208"/>
          <ac:picMkLst>
            <pc:docMk/>
            <pc:sldMk cId="91304343" sldId="2147480455"/>
            <ac:picMk id="11" creationId="{F29FF57C-1894-B3E3-9FF6-E89941DA5748}"/>
          </ac:picMkLst>
        </pc:picChg>
      </pc:sldChg>
      <pc:sldChg chg="modSp add mod">
        <pc:chgData name="Yoel Kortick" userId="167978f5-7f40-4909-85d5-d4149554ad4e" providerId="ADAL" clId="{D5FD8459-2B5C-48A5-9673-8D128202ED48}" dt="2026-03-23T07:04:32.313" v="4026" actId="6549"/>
        <pc:sldMkLst>
          <pc:docMk/>
          <pc:sldMk cId="4211200420" sldId="2147480734"/>
        </pc:sldMkLst>
        <pc:spChg chg="mod">
          <ac:chgData name="Yoel Kortick" userId="167978f5-7f40-4909-85d5-d4149554ad4e" providerId="ADAL" clId="{D5FD8459-2B5C-48A5-9673-8D128202ED48}" dt="2026-03-23T07:04:32.313" v="4026" actId="6549"/>
          <ac:spMkLst>
            <pc:docMk/>
            <pc:sldMk cId="4211200420" sldId="2147480734"/>
            <ac:spMk id="20" creationId="{F3FAFD27-4E72-02F3-4BE5-0257CE6CCA06}"/>
          </ac:spMkLst>
        </pc:spChg>
        <pc:spChg chg="mod">
          <ac:chgData name="Yoel Kortick" userId="167978f5-7f40-4909-85d5-d4149554ad4e" providerId="ADAL" clId="{D5FD8459-2B5C-48A5-9673-8D128202ED48}" dt="2026-03-23T07:04:20.240" v="4023" actId="20577"/>
          <ac:spMkLst>
            <pc:docMk/>
            <pc:sldMk cId="4211200420" sldId="2147480734"/>
            <ac:spMk id="21" creationId="{369CD759-B328-7738-5035-DB8F3C22AAF8}"/>
          </ac:spMkLst>
        </pc:spChg>
      </pc:sldChg>
      <pc:sldChg chg="modSp add mod">
        <pc:chgData name="Yoel Kortick" userId="167978f5-7f40-4909-85d5-d4149554ad4e" providerId="ADAL" clId="{D5FD8459-2B5C-48A5-9673-8D128202ED48}" dt="2026-03-23T11:19:31.264" v="6423" actId="6549"/>
        <pc:sldMkLst>
          <pc:docMk/>
          <pc:sldMk cId="3114946829" sldId="2147480740"/>
        </pc:sldMkLst>
        <pc:spChg chg="mod">
          <ac:chgData name="Yoel Kortick" userId="167978f5-7f40-4909-85d5-d4149554ad4e" providerId="ADAL" clId="{D5FD8459-2B5C-48A5-9673-8D128202ED48}" dt="2026-03-23T11:19:31.264" v="6423" actId="6549"/>
          <ac:spMkLst>
            <pc:docMk/>
            <pc:sldMk cId="3114946829" sldId="2147480740"/>
            <ac:spMk id="2" creationId="{E49D7228-C46C-B8B4-351E-042E5C34BC7A}"/>
          </ac:spMkLst>
        </pc:spChg>
      </pc:sldChg>
      <pc:sldChg chg="add">
        <pc:chgData name="Yoel Kortick" userId="167978f5-7f40-4909-85d5-d4149554ad4e" providerId="ADAL" clId="{D5FD8459-2B5C-48A5-9673-8D128202ED48}" dt="2026-03-22T09:14:25.717" v="0"/>
        <pc:sldMkLst>
          <pc:docMk/>
          <pc:sldMk cId="2436352067" sldId="2147480764"/>
        </pc:sldMkLst>
      </pc:sldChg>
      <pc:sldChg chg="add del">
        <pc:chgData name="Yoel Kortick" userId="167978f5-7f40-4909-85d5-d4149554ad4e" providerId="ADAL" clId="{D5FD8459-2B5C-48A5-9673-8D128202ED48}" dt="2026-03-22T09:15:56.632" v="51" actId="2696"/>
        <pc:sldMkLst>
          <pc:docMk/>
          <pc:sldMk cId="2865992544" sldId="2147480765"/>
        </pc:sldMkLst>
      </pc:sldChg>
      <pc:sldChg chg="add">
        <pc:chgData name="Yoel Kortick" userId="167978f5-7f40-4909-85d5-d4149554ad4e" providerId="ADAL" clId="{D5FD8459-2B5C-48A5-9673-8D128202ED48}" dt="2026-03-22T09:15:59.961" v="52"/>
        <pc:sldMkLst>
          <pc:docMk/>
          <pc:sldMk cId="4054183045" sldId="2147480765"/>
        </pc:sldMkLst>
      </pc:sldChg>
      <pc:sldChg chg="add del">
        <pc:chgData name="Yoel Kortick" userId="167978f5-7f40-4909-85d5-d4149554ad4e" providerId="ADAL" clId="{D5FD8459-2B5C-48A5-9673-8D128202ED48}" dt="2026-03-22T09:21:11.313" v="54" actId="47"/>
        <pc:sldMkLst>
          <pc:docMk/>
          <pc:sldMk cId="1093909146" sldId="2147480766"/>
        </pc:sldMkLst>
      </pc:sldChg>
      <pc:sldChg chg="modSp add">
        <pc:chgData name="Yoel Kortick" userId="167978f5-7f40-4909-85d5-d4149554ad4e" providerId="ADAL" clId="{D5FD8459-2B5C-48A5-9673-8D128202ED48}" dt="2026-03-23T07:32:40.975" v="4576"/>
        <pc:sldMkLst>
          <pc:docMk/>
          <pc:sldMk cId="1330527850" sldId="2147480767"/>
        </pc:sldMkLst>
        <pc:spChg chg="mod">
          <ac:chgData name="Yoel Kortick" userId="167978f5-7f40-4909-85d5-d4149554ad4e" providerId="ADAL" clId="{D5FD8459-2B5C-48A5-9673-8D128202ED48}" dt="2026-03-23T07:32:40.975" v="4576"/>
          <ac:spMkLst>
            <pc:docMk/>
            <pc:sldMk cId="1330527850" sldId="2147480767"/>
            <ac:spMk id="7" creationId="{50426114-4248-B816-7A51-C273DA309FD2}"/>
          </ac:spMkLst>
        </pc:spChg>
      </pc:sldChg>
      <pc:sldChg chg="modSp add mod">
        <pc:chgData name="Yoel Kortick" userId="167978f5-7f40-4909-85d5-d4149554ad4e" providerId="ADAL" clId="{D5FD8459-2B5C-48A5-9673-8D128202ED48}" dt="2026-03-23T07:41:39.056" v="4756" actId="20577"/>
        <pc:sldMkLst>
          <pc:docMk/>
          <pc:sldMk cId="3206956800" sldId="2147480768"/>
        </pc:sldMkLst>
        <pc:spChg chg="mod">
          <ac:chgData name="Yoel Kortick" userId="167978f5-7f40-4909-85d5-d4149554ad4e" providerId="ADAL" clId="{D5FD8459-2B5C-48A5-9673-8D128202ED48}" dt="2026-03-23T07:41:39.056" v="4756" actId="20577"/>
          <ac:spMkLst>
            <pc:docMk/>
            <pc:sldMk cId="3206956800" sldId="2147480768"/>
            <ac:spMk id="7" creationId="{D402F8B6-23A4-1A64-DC80-837108A70696}"/>
          </ac:spMkLst>
        </pc:spChg>
      </pc:sldChg>
      <pc:sldChg chg="modSp add mod">
        <pc:chgData name="Yoel Kortick" userId="167978f5-7f40-4909-85d5-d4149554ad4e" providerId="ADAL" clId="{D5FD8459-2B5C-48A5-9673-8D128202ED48}" dt="2026-03-23T11:18:39.534" v="6410"/>
        <pc:sldMkLst>
          <pc:docMk/>
          <pc:sldMk cId="1038550634" sldId="2147480769"/>
        </pc:sldMkLst>
        <pc:spChg chg="mod">
          <ac:chgData name="Yoel Kortick" userId="167978f5-7f40-4909-85d5-d4149554ad4e" providerId="ADAL" clId="{D5FD8459-2B5C-48A5-9673-8D128202ED48}" dt="2026-03-23T11:18:39.534" v="6410"/>
          <ac:spMkLst>
            <pc:docMk/>
            <pc:sldMk cId="1038550634" sldId="2147480769"/>
            <ac:spMk id="7" creationId="{1D5C3C9A-6D8F-D87E-6402-A4080FC0E51D}"/>
          </ac:spMkLst>
        </pc:spChg>
      </pc:sldChg>
      <pc:sldChg chg="addSp delSp modSp add del mod">
        <pc:chgData name="Yoel Kortick" userId="167978f5-7f40-4909-85d5-d4149554ad4e" providerId="ADAL" clId="{D5FD8459-2B5C-48A5-9673-8D128202ED48}" dt="2026-03-23T08:09:27.718" v="6232" actId="47"/>
        <pc:sldMkLst>
          <pc:docMk/>
          <pc:sldMk cId="2998447165" sldId="2147480770"/>
        </pc:sldMkLst>
        <pc:spChg chg="del">
          <ac:chgData name="Yoel Kortick" userId="167978f5-7f40-4909-85d5-d4149554ad4e" providerId="ADAL" clId="{D5FD8459-2B5C-48A5-9673-8D128202ED48}" dt="2026-03-22T10:12:04.248" v="155" actId="478"/>
          <ac:spMkLst>
            <pc:docMk/>
            <pc:sldMk cId="2998447165" sldId="2147480770"/>
            <ac:spMk id="2" creationId="{BCD86B62-C462-CB80-6B0A-1AF9A1B8A70B}"/>
          </ac:spMkLst>
        </pc:spChg>
        <pc:spChg chg="mod">
          <ac:chgData name="Yoel Kortick" userId="167978f5-7f40-4909-85d5-d4149554ad4e" providerId="ADAL" clId="{D5FD8459-2B5C-48A5-9673-8D128202ED48}" dt="2026-03-23T07:41:54.278" v="4757"/>
          <ac:spMkLst>
            <pc:docMk/>
            <pc:sldMk cId="2998447165" sldId="2147480770"/>
            <ac:spMk id="3" creationId="{BC62A48D-647C-6E9A-962C-A77937294C15}"/>
          </ac:spMkLst>
        </pc:spChg>
        <pc:spChg chg="add del">
          <ac:chgData name="Yoel Kortick" userId="167978f5-7f40-4909-85d5-d4149554ad4e" providerId="ADAL" clId="{D5FD8459-2B5C-48A5-9673-8D128202ED48}" dt="2026-03-22T10:12:29.623" v="160" actId="478"/>
          <ac:spMkLst>
            <pc:docMk/>
            <pc:sldMk cId="2998447165" sldId="2147480770"/>
            <ac:spMk id="6" creationId="{4F148A7E-17CA-9FB1-1C8A-D91988E9846F}"/>
          </ac:spMkLst>
        </pc:spChg>
        <pc:spChg chg="add mod">
          <ac:chgData name="Yoel Kortick" userId="167978f5-7f40-4909-85d5-d4149554ad4e" providerId="ADAL" clId="{D5FD8459-2B5C-48A5-9673-8D128202ED48}" dt="2026-03-22T10:13:09.150" v="204" actId="1076"/>
          <ac:spMkLst>
            <pc:docMk/>
            <pc:sldMk cId="2998447165" sldId="2147480770"/>
            <ac:spMk id="7" creationId="{FAB7FA85-EF53-3451-D2FA-E7986ACD7A9A}"/>
          </ac:spMkLst>
        </pc:spChg>
        <pc:spChg chg="add mod">
          <ac:chgData name="Yoel Kortick" userId="167978f5-7f40-4909-85d5-d4149554ad4e" providerId="ADAL" clId="{D5FD8459-2B5C-48A5-9673-8D128202ED48}" dt="2026-03-22T10:13:00.049" v="201" actId="14100"/>
          <ac:spMkLst>
            <pc:docMk/>
            <pc:sldMk cId="2998447165" sldId="2147480770"/>
            <ac:spMk id="9" creationId="{DB133DA6-EDA4-D7A0-477B-C4D552587D5F}"/>
          </ac:spMkLst>
        </pc:spChg>
        <pc:spChg chg="add mod">
          <ac:chgData name="Yoel Kortick" userId="167978f5-7f40-4909-85d5-d4149554ad4e" providerId="ADAL" clId="{D5FD8459-2B5C-48A5-9673-8D128202ED48}" dt="2026-03-22T10:13:57.467" v="327" actId="14100"/>
          <ac:spMkLst>
            <pc:docMk/>
            <pc:sldMk cId="2998447165" sldId="2147480770"/>
            <ac:spMk id="11" creationId="{4357E4A1-B482-ED20-462F-E3706220EF72}"/>
          </ac:spMkLst>
        </pc:spChg>
        <pc:spChg chg="add mod">
          <ac:chgData name="Yoel Kortick" userId="167978f5-7f40-4909-85d5-d4149554ad4e" providerId="ADAL" clId="{D5FD8459-2B5C-48A5-9673-8D128202ED48}" dt="2026-03-22T10:13:54.450" v="326" actId="14100"/>
          <ac:spMkLst>
            <pc:docMk/>
            <pc:sldMk cId="2998447165" sldId="2147480770"/>
            <ac:spMk id="12" creationId="{20FEDFD0-DE53-CDB4-A15A-B8EFE9E1EED6}"/>
          </ac:spMkLst>
        </pc:spChg>
        <pc:spChg chg="add mod">
          <ac:chgData name="Yoel Kortick" userId="167978f5-7f40-4909-85d5-d4149554ad4e" providerId="ADAL" clId="{D5FD8459-2B5C-48A5-9673-8D128202ED48}" dt="2026-03-22T10:13:51.368" v="325" actId="14100"/>
          <ac:spMkLst>
            <pc:docMk/>
            <pc:sldMk cId="2998447165" sldId="2147480770"/>
            <ac:spMk id="13" creationId="{492BACFE-D70D-B065-C624-3E6A9138D97C}"/>
          </ac:spMkLst>
        </pc:spChg>
        <pc:picChg chg="add mod">
          <ac:chgData name="Yoel Kortick" userId="167978f5-7f40-4909-85d5-d4149554ad4e" providerId="ADAL" clId="{D5FD8459-2B5C-48A5-9673-8D128202ED48}" dt="2026-03-22T10:12:27.569" v="158" actId="208"/>
          <ac:picMkLst>
            <pc:docMk/>
            <pc:sldMk cId="2998447165" sldId="2147480770"/>
            <ac:picMk id="5" creationId="{5CD97D5C-D8E7-EF79-19FE-9838056D03CF}"/>
          </ac:picMkLst>
        </pc:picChg>
        <pc:cxnChg chg="add mod">
          <ac:chgData name="Yoel Kortick" userId="167978f5-7f40-4909-85d5-d4149554ad4e" providerId="ADAL" clId="{D5FD8459-2B5C-48A5-9673-8D128202ED48}" dt="2026-03-22T10:13:05.869" v="203" actId="14100"/>
          <ac:cxnSpMkLst>
            <pc:docMk/>
            <pc:sldMk cId="2998447165" sldId="2147480770"/>
            <ac:cxnSpMk id="8" creationId="{DF48277A-AC74-13EC-0D56-1E65A71FFB22}"/>
          </ac:cxnSpMkLst>
        </pc:cxnChg>
      </pc:sldChg>
      <pc:sldChg chg="delSp modSp add del mod">
        <pc:chgData name="Yoel Kortick" userId="167978f5-7f40-4909-85d5-d4149554ad4e" providerId="ADAL" clId="{D5FD8459-2B5C-48A5-9673-8D128202ED48}" dt="2026-03-23T08:09:27.718" v="6232" actId="47"/>
        <pc:sldMkLst>
          <pc:docMk/>
          <pc:sldMk cId="1825096345" sldId="2147480771"/>
        </pc:sldMkLst>
        <pc:spChg chg="del">
          <ac:chgData name="Yoel Kortick" userId="167978f5-7f40-4909-85d5-d4149554ad4e" providerId="ADAL" clId="{D5FD8459-2B5C-48A5-9673-8D128202ED48}" dt="2026-03-22T10:30:47.271" v="997" actId="478"/>
          <ac:spMkLst>
            <pc:docMk/>
            <pc:sldMk cId="1825096345" sldId="2147480771"/>
            <ac:spMk id="2" creationId="{4A09ED77-322A-CEBE-15FC-695EB5A2C978}"/>
          </ac:spMkLst>
        </pc:spChg>
        <pc:spChg chg="mod">
          <ac:chgData name="Yoel Kortick" userId="167978f5-7f40-4909-85d5-d4149554ad4e" providerId="ADAL" clId="{D5FD8459-2B5C-48A5-9673-8D128202ED48}" dt="2026-03-23T07:41:54.278" v="4757"/>
          <ac:spMkLst>
            <pc:docMk/>
            <pc:sldMk cId="1825096345" sldId="2147480771"/>
            <ac:spMk id="3" creationId="{933F1BE6-1CEB-B16F-81AE-D10E84D7D5AF}"/>
          </ac:spMkLst>
        </pc:spChg>
        <pc:spChg chg="mod">
          <ac:chgData name="Yoel Kortick" userId="167978f5-7f40-4909-85d5-d4149554ad4e" providerId="ADAL" clId="{D5FD8459-2B5C-48A5-9673-8D128202ED48}" dt="2026-03-22T10:33:43.218" v="1150" actId="20577"/>
          <ac:spMkLst>
            <pc:docMk/>
            <pc:sldMk cId="1825096345" sldId="2147480771"/>
            <ac:spMk id="4" creationId="{8F113C27-4885-F043-0B90-F7DD19418F82}"/>
          </ac:spMkLst>
        </pc:spChg>
        <pc:spChg chg="del">
          <ac:chgData name="Yoel Kortick" userId="167978f5-7f40-4909-85d5-d4149554ad4e" providerId="ADAL" clId="{D5FD8459-2B5C-48A5-9673-8D128202ED48}" dt="2026-03-22T10:29:30.786" v="864" actId="478"/>
          <ac:spMkLst>
            <pc:docMk/>
            <pc:sldMk cId="1825096345" sldId="2147480771"/>
            <ac:spMk id="5" creationId="{7CF7E6E9-9C71-BD88-2FC5-51B0F5D0F118}"/>
          </ac:spMkLst>
        </pc:spChg>
      </pc:sldChg>
      <pc:sldChg chg="addSp modSp add del mod">
        <pc:chgData name="Yoel Kortick" userId="167978f5-7f40-4909-85d5-d4149554ad4e" providerId="ADAL" clId="{D5FD8459-2B5C-48A5-9673-8D128202ED48}" dt="2026-03-23T08:09:27.718" v="6232" actId="47"/>
        <pc:sldMkLst>
          <pc:docMk/>
          <pc:sldMk cId="2962234599" sldId="2147480772"/>
        </pc:sldMkLst>
        <pc:spChg chg="mod">
          <ac:chgData name="Yoel Kortick" userId="167978f5-7f40-4909-85d5-d4149554ad4e" providerId="ADAL" clId="{D5FD8459-2B5C-48A5-9673-8D128202ED48}" dt="2026-03-23T07:41:54.278" v="4757"/>
          <ac:spMkLst>
            <pc:docMk/>
            <pc:sldMk cId="2962234599" sldId="2147480772"/>
            <ac:spMk id="3" creationId="{ADC2A8F2-12CA-F719-9D36-2AD770C121F0}"/>
          </ac:spMkLst>
        </pc:spChg>
        <pc:spChg chg="mod">
          <ac:chgData name="Yoel Kortick" userId="167978f5-7f40-4909-85d5-d4149554ad4e" providerId="ADAL" clId="{D5FD8459-2B5C-48A5-9673-8D128202ED48}" dt="2026-03-22T10:24:36.030" v="833" actId="108"/>
          <ac:spMkLst>
            <pc:docMk/>
            <pc:sldMk cId="2962234599" sldId="2147480772"/>
            <ac:spMk id="4" creationId="{B1BA5517-E714-1ECC-CE70-609E549B044E}"/>
          </ac:spMkLst>
        </pc:spChg>
        <pc:picChg chg="add mod">
          <ac:chgData name="Yoel Kortick" userId="167978f5-7f40-4909-85d5-d4149554ad4e" providerId="ADAL" clId="{D5FD8459-2B5C-48A5-9673-8D128202ED48}" dt="2026-03-22T10:23:51.603" v="787" actId="14100"/>
          <ac:picMkLst>
            <pc:docMk/>
            <pc:sldMk cId="2962234599" sldId="2147480772"/>
            <ac:picMk id="5" creationId="{CE7F1CD6-9FD7-446D-549B-FD26C15140BE}"/>
          </ac:picMkLst>
        </pc:picChg>
      </pc:sldChg>
      <pc:sldChg chg="addSp delSp modSp add del mod">
        <pc:chgData name="Yoel Kortick" userId="167978f5-7f40-4909-85d5-d4149554ad4e" providerId="ADAL" clId="{D5FD8459-2B5C-48A5-9673-8D128202ED48}" dt="2026-03-23T08:09:27.718" v="6232" actId="47"/>
        <pc:sldMkLst>
          <pc:docMk/>
          <pc:sldMk cId="2053331765" sldId="2147480773"/>
        </pc:sldMkLst>
        <pc:spChg chg="mod">
          <ac:chgData name="Yoel Kortick" userId="167978f5-7f40-4909-85d5-d4149554ad4e" providerId="ADAL" clId="{D5FD8459-2B5C-48A5-9673-8D128202ED48}" dt="2026-03-23T07:41:54.278" v="4757"/>
          <ac:spMkLst>
            <pc:docMk/>
            <pc:sldMk cId="2053331765" sldId="2147480773"/>
            <ac:spMk id="3" creationId="{D38C1198-AB43-1B2C-9ADA-491FE6BCCA34}"/>
          </ac:spMkLst>
        </pc:spChg>
        <pc:spChg chg="mod">
          <ac:chgData name="Yoel Kortick" userId="167978f5-7f40-4909-85d5-d4149554ad4e" providerId="ADAL" clId="{D5FD8459-2B5C-48A5-9673-8D128202ED48}" dt="2026-03-22T10:25:49.044" v="836"/>
          <ac:spMkLst>
            <pc:docMk/>
            <pc:sldMk cId="2053331765" sldId="2147480773"/>
            <ac:spMk id="4" creationId="{DBF4F6EC-4424-57D9-B150-8D1AFA576196}"/>
          </ac:spMkLst>
        </pc:spChg>
        <pc:picChg chg="del">
          <ac:chgData name="Yoel Kortick" userId="167978f5-7f40-4909-85d5-d4149554ad4e" providerId="ADAL" clId="{D5FD8459-2B5C-48A5-9673-8D128202ED48}" dt="2026-03-22T10:26:15.663" v="837" actId="478"/>
          <ac:picMkLst>
            <pc:docMk/>
            <pc:sldMk cId="2053331765" sldId="2147480773"/>
            <ac:picMk id="5" creationId="{86D38352-A150-E8E6-EBE0-8E2719097555}"/>
          </ac:picMkLst>
        </pc:picChg>
        <pc:picChg chg="add mod">
          <ac:chgData name="Yoel Kortick" userId="167978f5-7f40-4909-85d5-d4149554ad4e" providerId="ADAL" clId="{D5FD8459-2B5C-48A5-9673-8D128202ED48}" dt="2026-03-22T10:26:59.989" v="849" actId="208"/>
          <ac:picMkLst>
            <pc:docMk/>
            <pc:sldMk cId="2053331765" sldId="2147480773"/>
            <ac:picMk id="6" creationId="{26E7B089-3E13-A9FA-98F3-66D9F91FFA35}"/>
          </ac:picMkLst>
        </pc:picChg>
        <pc:picChg chg="add mod">
          <ac:chgData name="Yoel Kortick" userId="167978f5-7f40-4909-85d5-d4149554ad4e" providerId="ADAL" clId="{D5FD8459-2B5C-48A5-9673-8D128202ED48}" dt="2026-03-22T10:27:02.675" v="850" actId="208"/>
          <ac:picMkLst>
            <pc:docMk/>
            <pc:sldMk cId="2053331765" sldId="2147480773"/>
            <ac:picMk id="8" creationId="{B47232E2-6C73-6E3B-519F-5EB8660230A1}"/>
          </ac:picMkLst>
        </pc:picChg>
      </pc:sldChg>
      <pc:sldChg chg="addSp delSp modSp add del mod">
        <pc:chgData name="Yoel Kortick" userId="167978f5-7f40-4909-85d5-d4149554ad4e" providerId="ADAL" clId="{D5FD8459-2B5C-48A5-9673-8D128202ED48}" dt="2026-03-23T08:09:27.718" v="6232" actId="47"/>
        <pc:sldMkLst>
          <pc:docMk/>
          <pc:sldMk cId="341507896" sldId="2147480774"/>
        </pc:sldMkLst>
        <pc:spChg chg="mod">
          <ac:chgData name="Yoel Kortick" userId="167978f5-7f40-4909-85d5-d4149554ad4e" providerId="ADAL" clId="{D5FD8459-2B5C-48A5-9673-8D128202ED48}" dt="2026-03-23T07:41:54.278" v="4757"/>
          <ac:spMkLst>
            <pc:docMk/>
            <pc:sldMk cId="341507896" sldId="2147480774"/>
            <ac:spMk id="3" creationId="{07549781-DCDB-2173-3F3F-A6CBA1047DAE}"/>
          </ac:spMkLst>
        </pc:spChg>
        <pc:spChg chg="mod">
          <ac:chgData name="Yoel Kortick" userId="167978f5-7f40-4909-85d5-d4149554ad4e" providerId="ADAL" clId="{D5FD8459-2B5C-48A5-9673-8D128202ED48}" dt="2026-03-22T10:27:24.836" v="854"/>
          <ac:spMkLst>
            <pc:docMk/>
            <pc:sldMk cId="341507896" sldId="2147480774"/>
            <ac:spMk id="4" creationId="{00B94424-1345-38D4-E643-EF879EB0C3F0}"/>
          </ac:spMkLst>
        </pc:spChg>
        <pc:picChg chg="add mod">
          <ac:chgData name="Yoel Kortick" userId="167978f5-7f40-4909-85d5-d4149554ad4e" providerId="ADAL" clId="{D5FD8459-2B5C-48A5-9673-8D128202ED48}" dt="2026-03-22T10:27:54.252" v="862" actId="208"/>
          <ac:picMkLst>
            <pc:docMk/>
            <pc:sldMk cId="341507896" sldId="2147480774"/>
            <ac:picMk id="5" creationId="{3F8EC98F-3153-1A5B-D523-CE682BC72017}"/>
          </ac:picMkLst>
        </pc:picChg>
        <pc:picChg chg="del">
          <ac:chgData name="Yoel Kortick" userId="167978f5-7f40-4909-85d5-d4149554ad4e" providerId="ADAL" clId="{D5FD8459-2B5C-48A5-9673-8D128202ED48}" dt="2026-03-22T10:27:42.089" v="855" actId="478"/>
          <ac:picMkLst>
            <pc:docMk/>
            <pc:sldMk cId="341507896" sldId="2147480774"/>
            <ac:picMk id="6" creationId="{978820D7-90D9-4351-D301-5DBFC611C187}"/>
          </ac:picMkLst>
        </pc:picChg>
        <pc:picChg chg="del">
          <ac:chgData name="Yoel Kortick" userId="167978f5-7f40-4909-85d5-d4149554ad4e" providerId="ADAL" clId="{D5FD8459-2B5C-48A5-9673-8D128202ED48}" dt="2026-03-22T10:27:51.304" v="861" actId="478"/>
          <ac:picMkLst>
            <pc:docMk/>
            <pc:sldMk cId="341507896" sldId="2147480774"/>
            <ac:picMk id="8" creationId="{15209171-8DDD-A5C9-3892-982E56C485BE}"/>
          </ac:picMkLst>
        </pc:picChg>
      </pc:sldChg>
      <pc:sldChg chg="modSp add del mod">
        <pc:chgData name="Yoel Kortick" userId="167978f5-7f40-4909-85d5-d4149554ad4e" providerId="ADAL" clId="{D5FD8459-2B5C-48A5-9673-8D128202ED48}" dt="2026-03-23T08:09:27.718" v="6232" actId="47"/>
        <pc:sldMkLst>
          <pc:docMk/>
          <pc:sldMk cId="1423630416" sldId="2147480775"/>
        </pc:sldMkLst>
        <pc:spChg chg="mod">
          <ac:chgData name="Yoel Kortick" userId="167978f5-7f40-4909-85d5-d4149554ad4e" providerId="ADAL" clId="{D5FD8459-2B5C-48A5-9673-8D128202ED48}" dt="2026-03-22T13:59:49.638" v="1905" actId="6549"/>
          <ac:spMkLst>
            <pc:docMk/>
            <pc:sldMk cId="1423630416" sldId="2147480775"/>
            <ac:spMk id="2" creationId="{E26529CA-E174-8B1E-E43D-3E5B27CE9700}"/>
          </ac:spMkLst>
        </pc:spChg>
        <pc:spChg chg="mod">
          <ac:chgData name="Yoel Kortick" userId="167978f5-7f40-4909-85d5-d4149554ad4e" providerId="ADAL" clId="{D5FD8459-2B5C-48A5-9673-8D128202ED48}" dt="2026-03-23T07:41:54.278" v="4757"/>
          <ac:spMkLst>
            <pc:docMk/>
            <pc:sldMk cId="1423630416" sldId="2147480775"/>
            <ac:spMk id="3" creationId="{48262090-AE39-FE3D-95DF-D2454FA1DC97}"/>
          </ac:spMkLst>
        </pc:spChg>
        <pc:spChg chg="mod">
          <ac:chgData name="Yoel Kortick" userId="167978f5-7f40-4909-85d5-d4149554ad4e" providerId="ADAL" clId="{D5FD8459-2B5C-48A5-9673-8D128202ED48}" dt="2026-03-22T14:48:40.012" v="2414"/>
          <ac:spMkLst>
            <pc:docMk/>
            <pc:sldMk cId="1423630416" sldId="2147480775"/>
            <ac:spMk id="4" creationId="{32A85196-D38E-5F87-6B32-2CC21659A06F}"/>
          </ac:spMkLst>
        </pc:spChg>
      </pc:sldChg>
      <pc:sldChg chg="addSp modSp add del mod">
        <pc:chgData name="Yoel Kortick" userId="167978f5-7f40-4909-85d5-d4149554ad4e" providerId="ADAL" clId="{D5FD8459-2B5C-48A5-9673-8D128202ED48}" dt="2026-03-23T08:09:27.718" v="6232" actId="47"/>
        <pc:sldMkLst>
          <pc:docMk/>
          <pc:sldMk cId="3001786640" sldId="2147480776"/>
        </pc:sldMkLst>
        <pc:spChg chg="mod">
          <ac:chgData name="Yoel Kortick" userId="167978f5-7f40-4909-85d5-d4149554ad4e" providerId="ADAL" clId="{D5FD8459-2B5C-48A5-9673-8D128202ED48}" dt="2026-03-23T07:41:54.278" v="4757"/>
          <ac:spMkLst>
            <pc:docMk/>
            <pc:sldMk cId="3001786640" sldId="2147480776"/>
            <ac:spMk id="3" creationId="{7F1845B9-2410-80D1-5DD1-A269E160D2A3}"/>
          </ac:spMkLst>
        </pc:spChg>
        <pc:spChg chg="mod">
          <ac:chgData name="Yoel Kortick" userId="167978f5-7f40-4909-85d5-d4149554ad4e" providerId="ADAL" clId="{D5FD8459-2B5C-48A5-9673-8D128202ED48}" dt="2026-03-22T10:32:30.377" v="1064" actId="14100"/>
          <ac:spMkLst>
            <pc:docMk/>
            <pc:sldMk cId="3001786640" sldId="2147480776"/>
            <ac:spMk id="4" creationId="{45765377-734F-FFD6-FADD-218AF1C11FB0}"/>
          </ac:spMkLst>
        </pc:spChg>
        <pc:spChg chg="add mod">
          <ac:chgData name="Yoel Kortick" userId="167978f5-7f40-4909-85d5-d4149554ad4e" providerId="ADAL" clId="{D5FD8459-2B5C-48A5-9673-8D128202ED48}" dt="2026-03-22T10:32:43.845" v="1071" actId="1035"/>
          <ac:spMkLst>
            <pc:docMk/>
            <pc:sldMk cId="3001786640" sldId="2147480776"/>
            <ac:spMk id="6" creationId="{C3CCBE44-72A0-4FD6-818F-8C0CA3F7F308}"/>
          </ac:spMkLst>
        </pc:spChg>
        <pc:spChg chg="add">
          <ac:chgData name="Yoel Kortick" userId="167978f5-7f40-4909-85d5-d4149554ad4e" providerId="ADAL" clId="{D5FD8459-2B5C-48A5-9673-8D128202ED48}" dt="2026-03-22T10:32:48.072" v="1072" actId="11529"/>
          <ac:spMkLst>
            <pc:docMk/>
            <pc:sldMk cId="3001786640" sldId="2147480776"/>
            <ac:spMk id="7" creationId="{C41D1088-E32A-FC02-0228-2645C04C3F3C}"/>
          </ac:spMkLst>
        </pc:spChg>
        <pc:spChg chg="add mod">
          <ac:chgData name="Yoel Kortick" userId="167978f5-7f40-4909-85d5-d4149554ad4e" providerId="ADAL" clId="{D5FD8459-2B5C-48A5-9673-8D128202ED48}" dt="2026-03-22T10:32:54.958" v="1077" actId="1037"/>
          <ac:spMkLst>
            <pc:docMk/>
            <pc:sldMk cId="3001786640" sldId="2147480776"/>
            <ac:spMk id="8" creationId="{B520E17B-6129-F82E-CD53-A6DEEE0032CE}"/>
          </ac:spMkLst>
        </pc:spChg>
        <pc:spChg chg="add mod">
          <ac:chgData name="Yoel Kortick" userId="167978f5-7f40-4909-85d5-d4149554ad4e" providerId="ADAL" clId="{D5FD8459-2B5C-48A5-9673-8D128202ED48}" dt="2026-03-22T10:36:19.249" v="1294" actId="14100"/>
          <ac:spMkLst>
            <pc:docMk/>
            <pc:sldMk cId="3001786640" sldId="2147480776"/>
            <ac:spMk id="9" creationId="{FB590226-0706-9F22-E673-3A2823F39EF2}"/>
          </ac:spMkLst>
        </pc:spChg>
        <pc:picChg chg="add mod">
          <ac:chgData name="Yoel Kortick" userId="167978f5-7f40-4909-85d5-d4149554ad4e" providerId="ADAL" clId="{D5FD8459-2B5C-48A5-9673-8D128202ED48}" dt="2026-03-22T10:32:36.242" v="1068" actId="208"/>
          <ac:picMkLst>
            <pc:docMk/>
            <pc:sldMk cId="3001786640" sldId="2147480776"/>
            <ac:picMk id="5" creationId="{54A246A3-9FBB-0E83-DF56-FF94EC034987}"/>
          </ac:picMkLst>
        </pc:picChg>
        <pc:cxnChg chg="add mod">
          <ac:chgData name="Yoel Kortick" userId="167978f5-7f40-4909-85d5-d4149554ad4e" providerId="ADAL" clId="{D5FD8459-2B5C-48A5-9673-8D128202ED48}" dt="2026-03-22T10:36:23.846" v="1296" actId="14100"/>
          <ac:cxnSpMkLst>
            <pc:docMk/>
            <pc:sldMk cId="3001786640" sldId="2147480776"/>
            <ac:cxnSpMk id="10" creationId="{71A92FDF-45BC-7492-BD63-91DA5309A293}"/>
          </ac:cxnSpMkLst>
        </pc:cxnChg>
      </pc:sldChg>
      <pc:sldChg chg="addSp delSp modSp add del mod">
        <pc:chgData name="Yoel Kortick" userId="167978f5-7f40-4909-85d5-d4149554ad4e" providerId="ADAL" clId="{D5FD8459-2B5C-48A5-9673-8D128202ED48}" dt="2026-03-23T08:09:27.718" v="6232" actId="47"/>
        <pc:sldMkLst>
          <pc:docMk/>
          <pc:sldMk cId="47960280" sldId="2147480777"/>
        </pc:sldMkLst>
        <pc:spChg chg="mod">
          <ac:chgData name="Yoel Kortick" userId="167978f5-7f40-4909-85d5-d4149554ad4e" providerId="ADAL" clId="{D5FD8459-2B5C-48A5-9673-8D128202ED48}" dt="2026-03-23T07:41:54.278" v="4757"/>
          <ac:spMkLst>
            <pc:docMk/>
            <pc:sldMk cId="47960280" sldId="2147480777"/>
            <ac:spMk id="3" creationId="{87D3AC28-011A-7BEB-9E59-80242B28C582}"/>
          </ac:spMkLst>
        </pc:spChg>
        <pc:spChg chg="mod">
          <ac:chgData name="Yoel Kortick" userId="167978f5-7f40-4909-85d5-d4149554ad4e" providerId="ADAL" clId="{D5FD8459-2B5C-48A5-9673-8D128202ED48}" dt="2026-03-22T10:33:07.554" v="1101" actId="6549"/>
          <ac:spMkLst>
            <pc:docMk/>
            <pc:sldMk cId="47960280" sldId="2147480777"/>
            <ac:spMk id="4" creationId="{E68403AE-8703-D0BF-A3B3-30F1FABA6448}"/>
          </ac:spMkLst>
        </pc:spChg>
        <pc:spChg chg="mod">
          <ac:chgData name="Yoel Kortick" userId="167978f5-7f40-4909-85d5-d4149554ad4e" providerId="ADAL" clId="{D5FD8459-2B5C-48A5-9673-8D128202ED48}" dt="2026-03-22T10:34:34.255" v="1157" actId="14100"/>
          <ac:spMkLst>
            <pc:docMk/>
            <pc:sldMk cId="47960280" sldId="2147480777"/>
            <ac:spMk id="6" creationId="{6AF99A50-1874-D131-57D5-19F1006213AD}"/>
          </ac:spMkLst>
        </pc:spChg>
        <pc:spChg chg="mod">
          <ac:chgData name="Yoel Kortick" userId="167978f5-7f40-4909-85d5-d4149554ad4e" providerId="ADAL" clId="{D5FD8459-2B5C-48A5-9673-8D128202ED48}" dt="2026-03-22T10:34:48.089" v="1161" actId="14100"/>
          <ac:spMkLst>
            <pc:docMk/>
            <pc:sldMk cId="47960280" sldId="2147480777"/>
            <ac:spMk id="7" creationId="{D4A2984A-EF5E-C99B-61EE-0FFCD53C5B54}"/>
          </ac:spMkLst>
        </pc:spChg>
        <pc:spChg chg="del">
          <ac:chgData name="Yoel Kortick" userId="167978f5-7f40-4909-85d5-d4149554ad4e" providerId="ADAL" clId="{D5FD8459-2B5C-48A5-9673-8D128202ED48}" dt="2026-03-22T10:34:45.181" v="1160" actId="478"/>
          <ac:spMkLst>
            <pc:docMk/>
            <pc:sldMk cId="47960280" sldId="2147480777"/>
            <ac:spMk id="8" creationId="{5E6BC89B-6BF8-D5C1-2289-00A33CEF1F59}"/>
          </ac:spMkLst>
        </pc:spChg>
        <pc:spChg chg="add mod">
          <ac:chgData name="Yoel Kortick" userId="167978f5-7f40-4909-85d5-d4149554ad4e" providerId="ADAL" clId="{D5FD8459-2B5C-48A5-9673-8D128202ED48}" dt="2026-03-22T10:41:17.779" v="1503" actId="14100"/>
          <ac:spMkLst>
            <pc:docMk/>
            <pc:sldMk cId="47960280" sldId="2147480777"/>
            <ac:spMk id="10" creationId="{63729987-FC71-CCDC-6A89-C788D0FEDC79}"/>
          </ac:spMkLst>
        </pc:spChg>
        <pc:picChg chg="del">
          <ac:chgData name="Yoel Kortick" userId="167978f5-7f40-4909-85d5-d4149554ad4e" providerId="ADAL" clId="{D5FD8459-2B5C-48A5-9673-8D128202ED48}" dt="2026-03-22T10:34:16.715" v="1151" actId="478"/>
          <ac:picMkLst>
            <pc:docMk/>
            <pc:sldMk cId="47960280" sldId="2147480777"/>
            <ac:picMk id="5" creationId="{17FDE23C-5653-DBA6-8106-1054E043D0C3}"/>
          </ac:picMkLst>
        </pc:picChg>
        <pc:picChg chg="add mod ord">
          <ac:chgData name="Yoel Kortick" userId="167978f5-7f40-4909-85d5-d4149554ad4e" providerId="ADAL" clId="{D5FD8459-2B5C-48A5-9673-8D128202ED48}" dt="2026-03-22T10:34:52.332" v="1162" actId="208"/>
          <ac:picMkLst>
            <pc:docMk/>
            <pc:sldMk cId="47960280" sldId="2147480777"/>
            <ac:picMk id="9" creationId="{6DE55265-800B-E88F-7EEC-9B887CF9A0A4}"/>
          </ac:picMkLst>
        </pc:picChg>
        <pc:cxnChg chg="add mod">
          <ac:chgData name="Yoel Kortick" userId="167978f5-7f40-4909-85d5-d4149554ad4e" providerId="ADAL" clId="{D5FD8459-2B5C-48A5-9673-8D128202ED48}" dt="2026-03-22T10:41:17.779" v="1503" actId="14100"/>
          <ac:cxnSpMkLst>
            <pc:docMk/>
            <pc:sldMk cId="47960280" sldId="2147480777"/>
            <ac:cxnSpMk id="12" creationId="{E12A0F20-D951-54A2-F7EF-3F073BD5CB88}"/>
          </ac:cxnSpMkLst>
        </pc:cxnChg>
      </pc:sldChg>
      <pc:sldChg chg="addSp delSp modSp add del mod">
        <pc:chgData name="Yoel Kortick" userId="167978f5-7f40-4909-85d5-d4149554ad4e" providerId="ADAL" clId="{D5FD8459-2B5C-48A5-9673-8D128202ED48}" dt="2026-03-23T08:09:27.718" v="6232" actId="47"/>
        <pc:sldMkLst>
          <pc:docMk/>
          <pc:sldMk cId="2337167112" sldId="2147480778"/>
        </pc:sldMkLst>
        <pc:spChg chg="mod">
          <ac:chgData name="Yoel Kortick" userId="167978f5-7f40-4909-85d5-d4149554ad4e" providerId="ADAL" clId="{D5FD8459-2B5C-48A5-9673-8D128202ED48}" dt="2026-03-23T07:41:54.278" v="4757"/>
          <ac:spMkLst>
            <pc:docMk/>
            <pc:sldMk cId="2337167112" sldId="2147480778"/>
            <ac:spMk id="3" creationId="{CC5F6797-FC61-2642-7649-B8B3417C641E}"/>
          </ac:spMkLst>
        </pc:spChg>
        <pc:spChg chg="mod">
          <ac:chgData name="Yoel Kortick" userId="167978f5-7f40-4909-85d5-d4149554ad4e" providerId="ADAL" clId="{D5FD8459-2B5C-48A5-9673-8D128202ED48}" dt="2026-03-22T10:37:46.019" v="1388" actId="6549"/>
          <ac:spMkLst>
            <pc:docMk/>
            <pc:sldMk cId="2337167112" sldId="2147480778"/>
            <ac:spMk id="4" creationId="{7A7566D6-0A5F-1183-F297-87A8A925E415}"/>
          </ac:spMkLst>
        </pc:spChg>
        <pc:spChg chg="mod">
          <ac:chgData name="Yoel Kortick" userId="167978f5-7f40-4909-85d5-d4149554ad4e" providerId="ADAL" clId="{D5FD8459-2B5C-48A5-9673-8D128202ED48}" dt="2026-03-22T10:37:56.055" v="1396" actId="1036"/>
          <ac:spMkLst>
            <pc:docMk/>
            <pc:sldMk cId="2337167112" sldId="2147480778"/>
            <ac:spMk id="6" creationId="{2AC88743-8406-F449-9BBF-8611309576FD}"/>
          </ac:spMkLst>
        </pc:spChg>
        <pc:spChg chg="mod">
          <ac:chgData name="Yoel Kortick" userId="167978f5-7f40-4909-85d5-d4149554ad4e" providerId="ADAL" clId="{D5FD8459-2B5C-48A5-9673-8D128202ED48}" dt="2026-03-22T10:38:18.933" v="1407" actId="1035"/>
          <ac:spMkLst>
            <pc:docMk/>
            <pc:sldMk cId="2337167112" sldId="2147480778"/>
            <ac:spMk id="7" creationId="{1FC83C74-C8FD-E2F3-F525-CA7B59086D1C}"/>
          </ac:spMkLst>
        </pc:spChg>
        <pc:spChg chg="add mod">
          <ac:chgData name="Yoel Kortick" userId="167978f5-7f40-4909-85d5-d4149554ad4e" providerId="ADAL" clId="{D5FD8459-2B5C-48A5-9673-8D128202ED48}" dt="2026-03-22T10:38:15.683" v="1404" actId="1035"/>
          <ac:spMkLst>
            <pc:docMk/>
            <pc:sldMk cId="2337167112" sldId="2147480778"/>
            <ac:spMk id="8" creationId="{6436CC19-91E8-F3B9-C55F-DC61A79C1ABC}"/>
          </ac:spMkLst>
        </pc:spChg>
        <pc:spChg chg="del">
          <ac:chgData name="Yoel Kortick" userId="167978f5-7f40-4909-85d5-d4149554ad4e" providerId="ADAL" clId="{D5FD8459-2B5C-48A5-9673-8D128202ED48}" dt="2026-03-22T10:39:01.869" v="1448" actId="478"/>
          <ac:spMkLst>
            <pc:docMk/>
            <pc:sldMk cId="2337167112" sldId="2147480778"/>
            <ac:spMk id="10" creationId="{4EE6136A-9233-3008-2227-20D3C8CEAAF8}"/>
          </ac:spMkLst>
        </pc:spChg>
        <pc:spChg chg="add mod">
          <ac:chgData name="Yoel Kortick" userId="167978f5-7f40-4909-85d5-d4149554ad4e" providerId="ADAL" clId="{D5FD8459-2B5C-48A5-9673-8D128202ED48}" dt="2026-03-22T10:38:30.194" v="1445" actId="14100"/>
          <ac:spMkLst>
            <pc:docMk/>
            <pc:sldMk cId="2337167112" sldId="2147480778"/>
            <ac:spMk id="11" creationId="{686ED2D5-2F58-9F5F-4FAF-B87454F55445}"/>
          </ac:spMkLst>
        </pc:spChg>
        <pc:picChg chg="add mod ord">
          <ac:chgData name="Yoel Kortick" userId="167978f5-7f40-4909-85d5-d4149554ad4e" providerId="ADAL" clId="{D5FD8459-2B5C-48A5-9673-8D128202ED48}" dt="2026-03-22T10:38:32.434" v="1446" actId="208"/>
          <ac:picMkLst>
            <pc:docMk/>
            <pc:sldMk cId="2337167112" sldId="2147480778"/>
            <ac:picMk id="5" creationId="{57031B52-5DBB-EA57-8F42-D038F686A520}"/>
          </ac:picMkLst>
        </pc:picChg>
        <pc:picChg chg="del">
          <ac:chgData name="Yoel Kortick" userId="167978f5-7f40-4909-85d5-d4149554ad4e" providerId="ADAL" clId="{D5FD8459-2B5C-48A5-9673-8D128202ED48}" dt="2026-03-22T10:37:47.466" v="1389" actId="478"/>
          <ac:picMkLst>
            <pc:docMk/>
            <pc:sldMk cId="2337167112" sldId="2147480778"/>
            <ac:picMk id="9" creationId="{36A88D00-9307-E638-A16F-FF4B809EC34A}"/>
          </ac:picMkLst>
        </pc:picChg>
        <pc:cxnChg chg="del">
          <ac:chgData name="Yoel Kortick" userId="167978f5-7f40-4909-85d5-d4149554ad4e" providerId="ADAL" clId="{D5FD8459-2B5C-48A5-9673-8D128202ED48}" dt="2026-03-22T10:39:01.100" v="1447" actId="478"/>
          <ac:cxnSpMkLst>
            <pc:docMk/>
            <pc:sldMk cId="2337167112" sldId="2147480778"/>
            <ac:cxnSpMk id="12" creationId="{9E13EC20-A97B-AEBA-120C-683F9969A593}"/>
          </ac:cxnSpMkLst>
        </pc:cxnChg>
      </pc:sldChg>
      <pc:sldChg chg="addSp delSp modSp add del mod">
        <pc:chgData name="Yoel Kortick" userId="167978f5-7f40-4909-85d5-d4149554ad4e" providerId="ADAL" clId="{D5FD8459-2B5C-48A5-9673-8D128202ED48}" dt="2026-03-23T08:09:27.718" v="6232" actId="47"/>
        <pc:sldMkLst>
          <pc:docMk/>
          <pc:sldMk cId="3126586290" sldId="2147480779"/>
        </pc:sldMkLst>
        <pc:spChg chg="mod">
          <ac:chgData name="Yoel Kortick" userId="167978f5-7f40-4909-85d5-d4149554ad4e" providerId="ADAL" clId="{D5FD8459-2B5C-48A5-9673-8D128202ED48}" dt="2026-03-23T07:41:54.278" v="4757"/>
          <ac:spMkLst>
            <pc:docMk/>
            <pc:sldMk cId="3126586290" sldId="2147480779"/>
            <ac:spMk id="3" creationId="{ADC1BD00-D01A-79B9-7E53-E8C3AC86E719}"/>
          </ac:spMkLst>
        </pc:spChg>
        <pc:spChg chg="mod">
          <ac:chgData name="Yoel Kortick" userId="167978f5-7f40-4909-85d5-d4149554ad4e" providerId="ADAL" clId="{D5FD8459-2B5C-48A5-9673-8D128202ED48}" dt="2026-03-22T10:39:49.925" v="1490" actId="20577"/>
          <ac:spMkLst>
            <pc:docMk/>
            <pc:sldMk cId="3126586290" sldId="2147480779"/>
            <ac:spMk id="4" creationId="{E602D65A-4ECD-1058-0BFB-8ACF02D04267}"/>
          </ac:spMkLst>
        </pc:spChg>
        <pc:spChg chg="del">
          <ac:chgData name="Yoel Kortick" userId="167978f5-7f40-4909-85d5-d4149554ad4e" providerId="ADAL" clId="{D5FD8459-2B5C-48A5-9673-8D128202ED48}" dt="2026-03-22T10:40:06.092" v="1499" actId="478"/>
          <ac:spMkLst>
            <pc:docMk/>
            <pc:sldMk cId="3126586290" sldId="2147480779"/>
            <ac:spMk id="6" creationId="{0A41F828-5D35-6BD0-E9C3-55633C33120F}"/>
          </ac:spMkLst>
        </pc:spChg>
        <pc:spChg chg="add mod">
          <ac:chgData name="Yoel Kortick" userId="167978f5-7f40-4909-85d5-d4149554ad4e" providerId="ADAL" clId="{D5FD8459-2B5C-48A5-9673-8D128202ED48}" dt="2026-03-22T13:52:02.646" v="1810" actId="20577"/>
          <ac:spMkLst>
            <pc:docMk/>
            <pc:sldMk cId="3126586290" sldId="2147480779"/>
            <ac:spMk id="6" creationId="{A6CD7EF9-5ED8-5B34-3ED2-CBE1CF20178D}"/>
          </ac:spMkLst>
        </pc:spChg>
        <pc:spChg chg="mod">
          <ac:chgData name="Yoel Kortick" userId="167978f5-7f40-4909-85d5-d4149554ad4e" providerId="ADAL" clId="{D5FD8459-2B5C-48A5-9673-8D128202ED48}" dt="2026-03-22T13:51:13.263" v="1677" actId="1035"/>
          <ac:spMkLst>
            <pc:docMk/>
            <pc:sldMk cId="3126586290" sldId="2147480779"/>
            <ac:spMk id="7" creationId="{A2542BC0-521B-10FF-D63E-91CE55E1232D}"/>
          </ac:spMkLst>
        </pc:spChg>
        <pc:spChg chg="del">
          <ac:chgData name="Yoel Kortick" userId="167978f5-7f40-4909-85d5-d4149554ad4e" providerId="ADAL" clId="{D5FD8459-2B5C-48A5-9673-8D128202ED48}" dt="2026-03-22T10:40:08.646" v="1500" actId="478"/>
          <ac:spMkLst>
            <pc:docMk/>
            <pc:sldMk cId="3126586290" sldId="2147480779"/>
            <ac:spMk id="8" creationId="{10290EC0-92DA-409B-EFEB-B2A9B0C89B74}"/>
          </ac:spMkLst>
        </pc:spChg>
        <pc:spChg chg="add mod">
          <ac:chgData name="Yoel Kortick" userId="167978f5-7f40-4909-85d5-d4149554ad4e" providerId="ADAL" clId="{D5FD8459-2B5C-48A5-9673-8D128202ED48}" dt="2026-03-22T13:51:13.263" v="1677" actId="1035"/>
          <ac:spMkLst>
            <pc:docMk/>
            <pc:sldMk cId="3126586290" sldId="2147480779"/>
            <ac:spMk id="10" creationId="{ECF7028D-D086-1CCD-789D-92D543972BB9}"/>
          </ac:spMkLst>
        </pc:spChg>
        <pc:spChg chg="del">
          <ac:chgData name="Yoel Kortick" userId="167978f5-7f40-4909-85d5-d4149554ad4e" providerId="ADAL" clId="{D5FD8459-2B5C-48A5-9673-8D128202ED48}" dt="2026-03-22T10:40:11.036" v="1501" actId="478"/>
          <ac:spMkLst>
            <pc:docMk/>
            <pc:sldMk cId="3126586290" sldId="2147480779"/>
            <ac:spMk id="11" creationId="{DE09D875-296D-F98E-BC75-35E562311DD9}"/>
          </ac:spMkLst>
        </pc:spChg>
        <pc:picChg chg="del">
          <ac:chgData name="Yoel Kortick" userId="167978f5-7f40-4909-85d5-d4149554ad4e" providerId="ADAL" clId="{D5FD8459-2B5C-48A5-9673-8D128202ED48}" dt="2026-03-22T10:39:51.836" v="1491" actId="478"/>
          <ac:picMkLst>
            <pc:docMk/>
            <pc:sldMk cId="3126586290" sldId="2147480779"/>
            <ac:picMk id="5" creationId="{A4E71348-3DE2-F543-A947-AC394080B2F6}"/>
          </ac:picMkLst>
        </pc:picChg>
        <pc:picChg chg="add mod ord">
          <ac:chgData name="Yoel Kortick" userId="167978f5-7f40-4909-85d5-d4149554ad4e" providerId="ADAL" clId="{D5FD8459-2B5C-48A5-9673-8D128202ED48}" dt="2026-03-22T13:51:13.263" v="1677" actId="1035"/>
          <ac:picMkLst>
            <pc:docMk/>
            <pc:sldMk cId="3126586290" sldId="2147480779"/>
            <ac:picMk id="5" creationId="{AD00234F-83C6-AC70-3AEF-37FB0AB902ED}"/>
          </ac:picMkLst>
        </pc:picChg>
        <pc:picChg chg="add del mod ord">
          <ac:chgData name="Yoel Kortick" userId="167978f5-7f40-4909-85d5-d4149554ad4e" providerId="ADAL" clId="{D5FD8459-2B5C-48A5-9673-8D128202ED48}" dt="2026-03-22T13:48:56.557" v="1640" actId="478"/>
          <ac:picMkLst>
            <pc:docMk/>
            <pc:sldMk cId="3126586290" sldId="2147480779"/>
            <ac:picMk id="9" creationId="{E3802FAB-E732-CB30-16F4-2A21757CEA4E}"/>
          </ac:picMkLst>
        </pc:picChg>
        <pc:picChg chg="add mod">
          <ac:chgData name="Yoel Kortick" userId="167978f5-7f40-4909-85d5-d4149554ad4e" providerId="ADAL" clId="{D5FD8459-2B5C-48A5-9673-8D128202ED48}" dt="2026-03-22T13:51:51.593" v="1808" actId="208"/>
          <ac:picMkLst>
            <pc:docMk/>
            <pc:sldMk cId="3126586290" sldId="2147480779"/>
            <ac:picMk id="11" creationId="{BE27AB89-85F8-8A75-5E9E-1A297324B57B}"/>
          </ac:picMkLst>
        </pc:picChg>
        <pc:cxnChg chg="add mod">
          <ac:chgData name="Yoel Kortick" userId="167978f5-7f40-4909-85d5-d4149554ad4e" providerId="ADAL" clId="{D5FD8459-2B5C-48A5-9673-8D128202ED48}" dt="2026-03-22T13:51:13.263" v="1677" actId="1035"/>
          <ac:cxnSpMkLst>
            <pc:docMk/>
            <pc:sldMk cId="3126586290" sldId="2147480779"/>
            <ac:cxnSpMk id="12" creationId="{28D6E59F-2478-C2D4-0354-3270BE19259A}"/>
          </ac:cxnSpMkLst>
        </pc:cxnChg>
      </pc:sldChg>
      <pc:sldChg chg="addSp delSp modSp add del mod">
        <pc:chgData name="Yoel Kortick" userId="167978f5-7f40-4909-85d5-d4149554ad4e" providerId="ADAL" clId="{D5FD8459-2B5C-48A5-9673-8D128202ED48}" dt="2026-03-23T08:09:27.718" v="6232" actId="47"/>
        <pc:sldMkLst>
          <pc:docMk/>
          <pc:sldMk cId="2661110313" sldId="2147480780"/>
        </pc:sldMkLst>
        <pc:spChg chg="mod">
          <ac:chgData name="Yoel Kortick" userId="167978f5-7f40-4909-85d5-d4149554ad4e" providerId="ADAL" clId="{D5FD8459-2B5C-48A5-9673-8D128202ED48}" dt="2026-03-23T07:41:54.278" v="4757"/>
          <ac:spMkLst>
            <pc:docMk/>
            <pc:sldMk cId="2661110313" sldId="2147480780"/>
            <ac:spMk id="3" creationId="{8FB94C08-3C69-BB5A-DE72-CA718BD7DE05}"/>
          </ac:spMkLst>
        </pc:spChg>
        <pc:spChg chg="mod">
          <ac:chgData name="Yoel Kortick" userId="167978f5-7f40-4909-85d5-d4149554ad4e" providerId="ADAL" clId="{D5FD8459-2B5C-48A5-9673-8D128202ED48}" dt="2026-03-22T14:17:56.639" v="2387" actId="20577"/>
          <ac:spMkLst>
            <pc:docMk/>
            <pc:sldMk cId="2661110313" sldId="2147480780"/>
            <ac:spMk id="5" creationId="{B50B6EFE-24FA-A70D-832B-D98070BE0926}"/>
          </ac:spMkLst>
        </pc:spChg>
        <pc:spChg chg="add">
          <ac:chgData name="Yoel Kortick" userId="167978f5-7f40-4909-85d5-d4149554ad4e" providerId="ADAL" clId="{D5FD8459-2B5C-48A5-9673-8D128202ED48}" dt="2026-03-22T14:18:43.799" v="2393" actId="11529"/>
          <ac:spMkLst>
            <pc:docMk/>
            <pc:sldMk cId="2661110313" sldId="2147480780"/>
            <ac:spMk id="7" creationId="{65219917-0931-1858-DE8C-D0E0C7212E35}"/>
          </ac:spMkLst>
        </pc:spChg>
        <pc:picChg chg="del">
          <ac:chgData name="Yoel Kortick" userId="167978f5-7f40-4909-85d5-d4149554ad4e" providerId="ADAL" clId="{D5FD8459-2B5C-48A5-9673-8D128202ED48}" dt="2026-03-22T14:18:23.779" v="2388" actId="478"/>
          <ac:picMkLst>
            <pc:docMk/>
            <pc:sldMk cId="2661110313" sldId="2147480780"/>
            <ac:picMk id="4" creationId="{249061CC-8439-33C0-F65D-3544C323F966}"/>
          </ac:picMkLst>
        </pc:picChg>
        <pc:picChg chg="add mod">
          <ac:chgData name="Yoel Kortick" userId="167978f5-7f40-4909-85d5-d4149554ad4e" providerId="ADAL" clId="{D5FD8459-2B5C-48A5-9673-8D128202ED48}" dt="2026-03-22T14:18:34.057" v="2392" actId="208"/>
          <ac:picMkLst>
            <pc:docMk/>
            <pc:sldMk cId="2661110313" sldId="2147480780"/>
            <ac:picMk id="6" creationId="{E7C0689E-77C2-2774-3A73-E956F9E63D46}"/>
          </ac:picMkLst>
        </pc:picChg>
      </pc:sldChg>
      <pc:sldChg chg="addSp delSp modSp add del mod">
        <pc:chgData name="Yoel Kortick" userId="167978f5-7f40-4909-85d5-d4149554ad4e" providerId="ADAL" clId="{D5FD8459-2B5C-48A5-9673-8D128202ED48}" dt="2026-03-23T08:09:27.718" v="6232" actId="47"/>
        <pc:sldMkLst>
          <pc:docMk/>
          <pc:sldMk cId="2414307399" sldId="2147480781"/>
        </pc:sldMkLst>
        <pc:spChg chg="mod">
          <ac:chgData name="Yoel Kortick" userId="167978f5-7f40-4909-85d5-d4149554ad4e" providerId="ADAL" clId="{D5FD8459-2B5C-48A5-9673-8D128202ED48}" dt="2026-03-23T07:41:54.278" v="4757"/>
          <ac:spMkLst>
            <pc:docMk/>
            <pc:sldMk cId="2414307399" sldId="2147480781"/>
            <ac:spMk id="3" creationId="{57BE0DAC-0AE9-9E8F-151A-245428E7B889}"/>
          </ac:spMkLst>
        </pc:spChg>
        <pc:spChg chg="mod">
          <ac:chgData name="Yoel Kortick" userId="167978f5-7f40-4909-85d5-d4149554ad4e" providerId="ADAL" clId="{D5FD8459-2B5C-48A5-9673-8D128202ED48}" dt="2026-03-22T14:19:04.643" v="2396"/>
          <ac:spMkLst>
            <pc:docMk/>
            <pc:sldMk cId="2414307399" sldId="2147480781"/>
            <ac:spMk id="5" creationId="{09B91F3F-4DFC-5DF9-503A-77BC522890F6}"/>
          </ac:spMkLst>
        </pc:spChg>
        <pc:spChg chg="add">
          <ac:chgData name="Yoel Kortick" userId="167978f5-7f40-4909-85d5-d4149554ad4e" providerId="ADAL" clId="{D5FD8459-2B5C-48A5-9673-8D128202ED48}" dt="2026-03-22T14:19:42.740" v="2402" actId="11529"/>
          <ac:spMkLst>
            <pc:docMk/>
            <pc:sldMk cId="2414307399" sldId="2147480781"/>
            <ac:spMk id="7" creationId="{D038D594-8E6D-6319-7DF6-CCA46108C296}"/>
          </ac:spMkLst>
        </pc:spChg>
        <pc:picChg chg="del">
          <ac:chgData name="Yoel Kortick" userId="167978f5-7f40-4909-85d5-d4149554ad4e" providerId="ADAL" clId="{D5FD8459-2B5C-48A5-9673-8D128202ED48}" dt="2026-03-22T14:19:23.871" v="2397" actId="478"/>
          <ac:picMkLst>
            <pc:docMk/>
            <pc:sldMk cId="2414307399" sldId="2147480781"/>
            <ac:picMk id="4" creationId="{19739A09-7F87-A626-3B63-042A4696D0B2}"/>
          </ac:picMkLst>
        </pc:picChg>
        <pc:picChg chg="add mod ord">
          <ac:chgData name="Yoel Kortick" userId="167978f5-7f40-4909-85d5-d4149554ad4e" providerId="ADAL" clId="{D5FD8459-2B5C-48A5-9673-8D128202ED48}" dt="2026-03-22T14:19:44.691" v="2403" actId="208"/>
          <ac:picMkLst>
            <pc:docMk/>
            <pc:sldMk cId="2414307399" sldId="2147480781"/>
            <ac:picMk id="6" creationId="{E4380CB1-F6D8-51BC-B46F-B9C5796EF2C4}"/>
          </ac:picMkLst>
        </pc:picChg>
      </pc:sldChg>
      <pc:sldChg chg="addSp delSp modSp add del mod">
        <pc:chgData name="Yoel Kortick" userId="167978f5-7f40-4909-85d5-d4149554ad4e" providerId="ADAL" clId="{D5FD8459-2B5C-48A5-9673-8D128202ED48}" dt="2026-03-23T08:09:27.718" v="6232" actId="47"/>
        <pc:sldMkLst>
          <pc:docMk/>
          <pc:sldMk cId="2117372430" sldId="2147480782"/>
        </pc:sldMkLst>
        <pc:spChg chg="mod">
          <ac:chgData name="Yoel Kortick" userId="167978f5-7f40-4909-85d5-d4149554ad4e" providerId="ADAL" clId="{D5FD8459-2B5C-48A5-9673-8D128202ED48}" dt="2026-03-22T14:53:31.775" v="2450" actId="20577"/>
          <ac:spMkLst>
            <pc:docMk/>
            <pc:sldMk cId="2117372430" sldId="2147480782"/>
            <ac:spMk id="2" creationId="{C3D23EA6-C293-8C92-0006-D60224ADE475}"/>
          </ac:spMkLst>
        </pc:spChg>
        <pc:spChg chg="mod">
          <ac:chgData name="Yoel Kortick" userId="167978f5-7f40-4909-85d5-d4149554ad4e" providerId="ADAL" clId="{D5FD8459-2B5C-48A5-9673-8D128202ED48}" dt="2026-03-23T07:41:54.278" v="4757"/>
          <ac:spMkLst>
            <pc:docMk/>
            <pc:sldMk cId="2117372430" sldId="2147480782"/>
            <ac:spMk id="3" creationId="{59620065-88EE-AF30-963C-D318204FADB9}"/>
          </ac:spMkLst>
        </pc:spChg>
        <pc:spChg chg="mod">
          <ac:chgData name="Yoel Kortick" userId="167978f5-7f40-4909-85d5-d4149554ad4e" providerId="ADAL" clId="{D5FD8459-2B5C-48A5-9673-8D128202ED48}" dt="2026-03-22T14:54:46.629" v="2489" actId="1076"/>
          <ac:spMkLst>
            <pc:docMk/>
            <pc:sldMk cId="2117372430" sldId="2147480782"/>
            <ac:spMk id="9" creationId="{9CE8AAEF-C4A3-4107-E36A-D76E8241C28F}"/>
          </ac:spMkLst>
        </pc:spChg>
        <pc:spChg chg="mod">
          <ac:chgData name="Yoel Kortick" userId="167978f5-7f40-4909-85d5-d4149554ad4e" providerId="ADAL" clId="{D5FD8459-2B5C-48A5-9673-8D128202ED48}" dt="2026-03-22T14:52:41.275" v="2428" actId="13926"/>
          <ac:spMkLst>
            <pc:docMk/>
            <pc:sldMk cId="2117372430" sldId="2147480782"/>
            <ac:spMk id="10" creationId="{E900E392-E990-D458-B19E-ADC98D7B1F30}"/>
          </ac:spMkLst>
        </pc:spChg>
        <pc:spChg chg="mod">
          <ac:chgData name="Yoel Kortick" userId="167978f5-7f40-4909-85d5-d4149554ad4e" providerId="ADAL" clId="{D5FD8459-2B5C-48A5-9673-8D128202ED48}" dt="2026-03-22T14:54:56.413" v="2491" actId="14100"/>
          <ac:spMkLst>
            <pc:docMk/>
            <pc:sldMk cId="2117372430" sldId="2147480782"/>
            <ac:spMk id="12" creationId="{FCB4B083-DE93-0BEB-F923-781FB6AFED4E}"/>
          </ac:spMkLst>
        </pc:spChg>
        <pc:picChg chg="del">
          <ac:chgData name="Yoel Kortick" userId="167978f5-7f40-4909-85d5-d4149554ad4e" providerId="ADAL" clId="{D5FD8459-2B5C-48A5-9673-8D128202ED48}" dt="2026-03-22T14:51:32.205" v="2420" actId="478"/>
          <ac:picMkLst>
            <pc:docMk/>
            <pc:sldMk cId="2117372430" sldId="2147480782"/>
            <ac:picMk id="5" creationId="{91B6C8E5-A062-12E5-12BE-DBC8D7C917DB}"/>
          </ac:picMkLst>
        </pc:picChg>
        <pc:picChg chg="add mod">
          <ac:chgData name="Yoel Kortick" userId="167978f5-7f40-4909-85d5-d4149554ad4e" providerId="ADAL" clId="{D5FD8459-2B5C-48A5-9673-8D128202ED48}" dt="2026-03-22T14:51:37.878" v="2423" actId="208"/>
          <ac:picMkLst>
            <pc:docMk/>
            <pc:sldMk cId="2117372430" sldId="2147480782"/>
            <ac:picMk id="6" creationId="{BDF42C50-B6C6-2E3A-3EBD-AF9E874D99E1}"/>
          </ac:picMkLst>
        </pc:picChg>
        <pc:picChg chg="add mod ord">
          <ac:chgData name="Yoel Kortick" userId="167978f5-7f40-4909-85d5-d4149554ad4e" providerId="ADAL" clId="{D5FD8459-2B5C-48A5-9673-8D128202ED48}" dt="2026-03-22T14:55:48.588" v="2492" actId="208"/>
          <ac:picMkLst>
            <pc:docMk/>
            <pc:sldMk cId="2117372430" sldId="2147480782"/>
            <ac:picMk id="8" creationId="{9B23D573-2E26-64F9-CB59-14714BF8578C}"/>
          </ac:picMkLst>
        </pc:picChg>
        <pc:picChg chg="del">
          <ac:chgData name="Yoel Kortick" userId="167978f5-7f40-4909-85d5-d4149554ad4e" providerId="ADAL" clId="{D5FD8459-2B5C-48A5-9673-8D128202ED48}" dt="2026-03-22T14:54:36.356" v="2451" actId="478"/>
          <ac:picMkLst>
            <pc:docMk/>
            <pc:sldMk cId="2117372430" sldId="2147480782"/>
            <ac:picMk id="11" creationId="{2C620DB3-DEA0-023B-86CF-F98F1B81FA5E}"/>
          </ac:picMkLst>
        </pc:picChg>
      </pc:sldChg>
      <pc:sldChg chg="addSp delSp modSp add del mod">
        <pc:chgData name="Yoel Kortick" userId="167978f5-7f40-4909-85d5-d4149554ad4e" providerId="ADAL" clId="{D5FD8459-2B5C-48A5-9673-8D128202ED48}" dt="2026-03-23T08:09:27.718" v="6232" actId="47"/>
        <pc:sldMkLst>
          <pc:docMk/>
          <pc:sldMk cId="845152435" sldId="2147480783"/>
        </pc:sldMkLst>
        <pc:spChg chg="mod">
          <ac:chgData name="Yoel Kortick" userId="167978f5-7f40-4909-85d5-d4149554ad4e" providerId="ADAL" clId="{D5FD8459-2B5C-48A5-9673-8D128202ED48}" dt="2026-03-23T07:41:54.278" v="4757"/>
          <ac:spMkLst>
            <pc:docMk/>
            <pc:sldMk cId="845152435" sldId="2147480783"/>
            <ac:spMk id="3" creationId="{5B88CDAE-A90F-7560-4434-ED9AC6D68A5C}"/>
          </ac:spMkLst>
        </pc:spChg>
        <pc:spChg chg="mod">
          <ac:chgData name="Yoel Kortick" userId="167978f5-7f40-4909-85d5-d4149554ad4e" providerId="ADAL" clId="{D5FD8459-2B5C-48A5-9673-8D128202ED48}" dt="2026-03-22T14:56:12.800" v="2496" actId="20577"/>
          <ac:spMkLst>
            <pc:docMk/>
            <pc:sldMk cId="845152435" sldId="2147480783"/>
            <ac:spMk id="5" creationId="{BFE7D725-3BF0-1716-605A-2DAFC3438938}"/>
          </ac:spMkLst>
        </pc:spChg>
        <pc:picChg chg="del">
          <ac:chgData name="Yoel Kortick" userId="167978f5-7f40-4909-85d5-d4149554ad4e" providerId="ADAL" clId="{D5FD8459-2B5C-48A5-9673-8D128202ED48}" dt="2026-03-22T14:56:52.522" v="2497" actId="478"/>
          <ac:picMkLst>
            <pc:docMk/>
            <pc:sldMk cId="845152435" sldId="2147480783"/>
            <ac:picMk id="4" creationId="{CF900D5F-C8B9-FB7B-E102-3BBD89288800}"/>
          </ac:picMkLst>
        </pc:picChg>
        <pc:picChg chg="add mod ord">
          <ac:chgData name="Yoel Kortick" userId="167978f5-7f40-4909-85d5-d4149554ad4e" providerId="ADAL" clId="{D5FD8459-2B5C-48A5-9673-8D128202ED48}" dt="2026-03-22T14:56:56.456" v="2500" actId="208"/>
          <ac:picMkLst>
            <pc:docMk/>
            <pc:sldMk cId="845152435" sldId="2147480783"/>
            <ac:picMk id="6" creationId="{5469D68B-1B41-37E7-69FD-996FC9DEB6DA}"/>
          </ac:picMkLst>
        </pc:picChg>
      </pc:sldChg>
      <pc:sldChg chg="addSp delSp modSp add del mod">
        <pc:chgData name="Yoel Kortick" userId="167978f5-7f40-4909-85d5-d4149554ad4e" providerId="ADAL" clId="{D5FD8459-2B5C-48A5-9673-8D128202ED48}" dt="2026-03-23T13:42:36.860" v="7826" actId="47"/>
        <pc:sldMkLst>
          <pc:docMk/>
          <pc:sldMk cId="1613624370" sldId="2147480784"/>
        </pc:sldMkLst>
        <pc:spChg chg="mod">
          <ac:chgData name="Yoel Kortick" userId="167978f5-7f40-4909-85d5-d4149554ad4e" providerId="ADAL" clId="{D5FD8459-2B5C-48A5-9673-8D128202ED48}" dt="2026-03-23T11:18:39.534" v="6410"/>
          <ac:spMkLst>
            <pc:docMk/>
            <pc:sldMk cId="1613624370" sldId="2147480784"/>
            <ac:spMk id="3" creationId="{33BBCCA3-F76A-EEBF-8804-B93DD2805175}"/>
          </ac:spMkLst>
        </pc:spChg>
        <pc:spChg chg="del">
          <ac:chgData name="Yoel Kortick" userId="167978f5-7f40-4909-85d5-d4149554ad4e" providerId="ADAL" clId="{D5FD8459-2B5C-48A5-9673-8D128202ED48}" dt="2026-03-22T15:31:31.430" v="3049" actId="478"/>
          <ac:spMkLst>
            <pc:docMk/>
            <pc:sldMk cId="1613624370" sldId="2147480784"/>
            <ac:spMk id="4" creationId="{19D51493-954C-3FAE-2CB8-E75ADAA81AEE}"/>
          </ac:spMkLst>
        </pc:spChg>
        <pc:spChg chg="add del mod">
          <ac:chgData name="Yoel Kortick" userId="167978f5-7f40-4909-85d5-d4149554ad4e" providerId="ADAL" clId="{D5FD8459-2B5C-48A5-9673-8D128202ED48}" dt="2026-03-22T15:31:33.121" v="3050" actId="478"/>
          <ac:spMkLst>
            <pc:docMk/>
            <pc:sldMk cId="1613624370" sldId="2147480784"/>
            <ac:spMk id="5" creationId="{B9C3FF01-B514-B36E-AF77-BA6C8A9628CF}"/>
          </ac:spMkLst>
        </pc:spChg>
        <pc:spChg chg="del">
          <ac:chgData name="Yoel Kortick" userId="167978f5-7f40-4909-85d5-d4149554ad4e" providerId="ADAL" clId="{D5FD8459-2B5C-48A5-9673-8D128202ED48}" dt="2026-03-22T15:32:02.035" v="3079" actId="478"/>
          <ac:spMkLst>
            <pc:docMk/>
            <pc:sldMk cId="1613624370" sldId="2147480784"/>
            <ac:spMk id="7" creationId="{8B9BCCA8-A7C7-56DF-D128-21FE8F922C6F}"/>
          </ac:spMkLst>
        </pc:spChg>
        <pc:spChg chg="del">
          <ac:chgData name="Yoel Kortick" userId="167978f5-7f40-4909-85d5-d4149554ad4e" providerId="ADAL" clId="{D5FD8459-2B5C-48A5-9673-8D128202ED48}" dt="2026-03-22T15:31:35.537" v="3052" actId="478"/>
          <ac:spMkLst>
            <pc:docMk/>
            <pc:sldMk cId="1613624370" sldId="2147480784"/>
            <ac:spMk id="8" creationId="{944F002F-EB0F-D230-FD45-38EC38882E4D}"/>
          </ac:spMkLst>
        </pc:spChg>
        <pc:spChg chg="mod">
          <ac:chgData name="Yoel Kortick" userId="167978f5-7f40-4909-85d5-d4149554ad4e" providerId="ADAL" clId="{D5FD8459-2B5C-48A5-9673-8D128202ED48}" dt="2026-03-22T15:31:41.327" v="3070" actId="1035"/>
          <ac:spMkLst>
            <pc:docMk/>
            <pc:sldMk cId="1613624370" sldId="2147480784"/>
            <ac:spMk id="9" creationId="{F9C1CC05-9205-2FB5-B093-8C289F3B4645}"/>
          </ac:spMkLst>
        </pc:spChg>
        <pc:spChg chg="mod">
          <ac:chgData name="Yoel Kortick" userId="167978f5-7f40-4909-85d5-d4149554ad4e" providerId="ADAL" clId="{D5FD8459-2B5C-48A5-9673-8D128202ED48}" dt="2026-03-22T15:31:55.195" v="3076" actId="14100"/>
          <ac:spMkLst>
            <pc:docMk/>
            <pc:sldMk cId="1613624370" sldId="2147480784"/>
            <ac:spMk id="12" creationId="{95A911A6-C154-5CAA-5C65-7D392EA933CD}"/>
          </ac:spMkLst>
        </pc:spChg>
        <pc:picChg chg="del">
          <ac:chgData name="Yoel Kortick" userId="167978f5-7f40-4909-85d5-d4149554ad4e" providerId="ADAL" clId="{D5FD8459-2B5C-48A5-9673-8D128202ED48}" dt="2026-03-22T15:31:33.797" v="3051" actId="478"/>
          <ac:picMkLst>
            <pc:docMk/>
            <pc:sldMk cId="1613624370" sldId="2147480784"/>
            <ac:picMk id="6" creationId="{620A3F6B-7E5D-4611-0EF6-51A4F5BB5DE6}"/>
          </ac:picMkLst>
        </pc:picChg>
        <pc:picChg chg="del">
          <ac:chgData name="Yoel Kortick" userId="167978f5-7f40-4909-85d5-d4149554ad4e" providerId="ADAL" clId="{D5FD8459-2B5C-48A5-9673-8D128202ED48}" dt="2026-03-22T15:31:45.351" v="3071" actId="478"/>
          <ac:picMkLst>
            <pc:docMk/>
            <pc:sldMk cId="1613624370" sldId="2147480784"/>
            <ac:picMk id="11" creationId="{CA5435C7-1FC4-9F0C-382E-024313E6F94E}"/>
          </ac:picMkLst>
        </pc:picChg>
        <pc:picChg chg="add mod ord">
          <ac:chgData name="Yoel Kortick" userId="167978f5-7f40-4909-85d5-d4149554ad4e" providerId="ADAL" clId="{D5FD8459-2B5C-48A5-9673-8D128202ED48}" dt="2026-03-22T15:31:59.613" v="3078" actId="167"/>
          <ac:picMkLst>
            <pc:docMk/>
            <pc:sldMk cId="1613624370" sldId="2147480784"/>
            <ac:picMk id="13" creationId="{079DDAF1-44EA-83E9-7D07-A4AF765E2F44}"/>
          </ac:picMkLst>
        </pc:picChg>
      </pc:sldChg>
      <pc:sldChg chg="addSp delSp modSp add del mod">
        <pc:chgData name="Yoel Kortick" userId="167978f5-7f40-4909-85d5-d4149554ad4e" providerId="ADAL" clId="{D5FD8459-2B5C-48A5-9673-8D128202ED48}" dt="2026-03-23T13:42:36.860" v="7826" actId="47"/>
        <pc:sldMkLst>
          <pc:docMk/>
          <pc:sldMk cId="1726001513" sldId="2147480785"/>
        </pc:sldMkLst>
        <pc:spChg chg="mod">
          <ac:chgData name="Yoel Kortick" userId="167978f5-7f40-4909-85d5-d4149554ad4e" providerId="ADAL" clId="{D5FD8459-2B5C-48A5-9673-8D128202ED48}" dt="2026-03-23T11:18:39.534" v="6410"/>
          <ac:spMkLst>
            <pc:docMk/>
            <pc:sldMk cId="1726001513" sldId="2147480785"/>
            <ac:spMk id="3" creationId="{6E4DA434-6B52-5073-2F1D-EFAD5412F8F8}"/>
          </ac:spMkLst>
        </pc:spChg>
        <pc:spChg chg="mod">
          <ac:chgData name="Yoel Kortick" userId="167978f5-7f40-4909-85d5-d4149554ad4e" providerId="ADAL" clId="{D5FD8459-2B5C-48A5-9673-8D128202ED48}" dt="2026-03-22T15:35:23.987" v="3122" actId="1036"/>
          <ac:spMkLst>
            <pc:docMk/>
            <pc:sldMk cId="1726001513" sldId="2147480785"/>
            <ac:spMk id="12" creationId="{6B52CEEC-D745-64D3-497E-AB5EAF9D02DC}"/>
          </ac:spMkLst>
        </pc:spChg>
        <pc:picChg chg="add mod ord">
          <ac:chgData name="Yoel Kortick" userId="167978f5-7f40-4909-85d5-d4149554ad4e" providerId="ADAL" clId="{D5FD8459-2B5C-48A5-9673-8D128202ED48}" dt="2026-03-22T15:35:03.605" v="3117" actId="167"/>
          <ac:picMkLst>
            <pc:docMk/>
            <pc:sldMk cId="1726001513" sldId="2147480785"/>
            <ac:picMk id="4" creationId="{A46EC147-9057-74B6-6819-8A59C7D362AB}"/>
          </ac:picMkLst>
        </pc:picChg>
        <pc:picChg chg="del">
          <ac:chgData name="Yoel Kortick" userId="167978f5-7f40-4909-85d5-d4149554ad4e" providerId="ADAL" clId="{D5FD8459-2B5C-48A5-9673-8D128202ED48}" dt="2026-03-22T15:34:47.349" v="3108" actId="478"/>
          <ac:picMkLst>
            <pc:docMk/>
            <pc:sldMk cId="1726001513" sldId="2147480785"/>
            <ac:picMk id="13" creationId="{D485AB2B-DEC4-1245-8029-FD122A6FF3C8}"/>
          </ac:picMkLst>
        </pc:picChg>
      </pc:sldChg>
      <pc:sldChg chg="addSp delSp modSp add del mod">
        <pc:chgData name="Yoel Kortick" userId="167978f5-7f40-4909-85d5-d4149554ad4e" providerId="ADAL" clId="{D5FD8459-2B5C-48A5-9673-8D128202ED48}" dt="2026-03-23T13:42:36.860" v="7826" actId="47"/>
        <pc:sldMkLst>
          <pc:docMk/>
          <pc:sldMk cId="796080289" sldId="2147480786"/>
        </pc:sldMkLst>
        <pc:spChg chg="mod">
          <ac:chgData name="Yoel Kortick" userId="167978f5-7f40-4909-85d5-d4149554ad4e" providerId="ADAL" clId="{D5FD8459-2B5C-48A5-9673-8D128202ED48}" dt="2026-03-23T11:18:39.534" v="6410"/>
          <ac:spMkLst>
            <pc:docMk/>
            <pc:sldMk cId="796080289" sldId="2147480786"/>
            <ac:spMk id="3" creationId="{36A9BE99-128D-0F39-B63C-1595729CCD14}"/>
          </ac:spMkLst>
        </pc:spChg>
        <pc:spChg chg="mod">
          <ac:chgData name="Yoel Kortick" userId="167978f5-7f40-4909-85d5-d4149554ad4e" providerId="ADAL" clId="{D5FD8459-2B5C-48A5-9673-8D128202ED48}" dt="2026-03-22T15:38:02.467" v="3174" actId="1076"/>
          <ac:spMkLst>
            <pc:docMk/>
            <pc:sldMk cId="796080289" sldId="2147480786"/>
            <ac:spMk id="12" creationId="{5FD4A7D1-80B6-8680-2EB8-DBAD128725C2}"/>
          </ac:spMkLst>
        </pc:spChg>
        <pc:picChg chg="del">
          <ac:chgData name="Yoel Kortick" userId="167978f5-7f40-4909-85d5-d4149554ad4e" providerId="ADAL" clId="{D5FD8459-2B5C-48A5-9673-8D128202ED48}" dt="2026-03-22T15:37:50.781" v="3168" actId="478"/>
          <ac:picMkLst>
            <pc:docMk/>
            <pc:sldMk cId="796080289" sldId="2147480786"/>
            <ac:picMk id="4" creationId="{4760965F-51AE-93F3-005E-34305663FD53}"/>
          </ac:picMkLst>
        </pc:picChg>
        <pc:picChg chg="add mod ord">
          <ac:chgData name="Yoel Kortick" userId="167978f5-7f40-4909-85d5-d4149554ad4e" providerId="ADAL" clId="{D5FD8459-2B5C-48A5-9673-8D128202ED48}" dt="2026-03-22T15:38:04.834" v="3175" actId="208"/>
          <ac:picMkLst>
            <pc:docMk/>
            <pc:sldMk cId="796080289" sldId="2147480786"/>
            <ac:picMk id="5" creationId="{8A6AFC1F-D80A-5C5F-85C2-B5417B692E52}"/>
          </ac:picMkLst>
        </pc:picChg>
      </pc:sldChg>
      <pc:sldChg chg="addSp delSp modSp add del mod">
        <pc:chgData name="Yoel Kortick" userId="167978f5-7f40-4909-85d5-d4149554ad4e" providerId="ADAL" clId="{D5FD8459-2B5C-48A5-9673-8D128202ED48}" dt="2026-03-23T13:42:36.860" v="7826" actId="47"/>
        <pc:sldMkLst>
          <pc:docMk/>
          <pc:sldMk cId="4257663313" sldId="2147480787"/>
        </pc:sldMkLst>
        <pc:spChg chg="mod">
          <ac:chgData name="Yoel Kortick" userId="167978f5-7f40-4909-85d5-d4149554ad4e" providerId="ADAL" clId="{D5FD8459-2B5C-48A5-9673-8D128202ED48}" dt="2026-03-23T11:18:39.534" v="6410"/>
          <ac:spMkLst>
            <pc:docMk/>
            <pc:sldMk cId="4257663313" sldId="2147480787"/>
            <ac:spMk id="3" creationId="{80B297D7-B46D-7A07-F5DD-B6F7DE2C4DC9}"/>
          </ac:spMkLst>
        </pc:spChg>
        <pc:spChg chg="mod">
          <ac:chgData name="Yoel Kortick" userId="167978f5-7f40-4909-85d5-d4149554ad4e" providerId="ADAL" clId="{D5FD8459-2B5C-48A5-9673-8D128202ED48}" dt="2026-03-22T15:42:45.129" v="3250" actId="14100"/>
          <ac:spMkLst>
            <pc:docMk/>
            <pc:sldMk cId="4257663313" sldId="2147480787"/>
            <ac:spMk id="12" creationId="{632F756D-FDB8-47B4-67CB-8A77BB0EE0C3}"/>
          </ac:spMkLst>
        </pc:spChg>
        <pc:picChg chg="add mod ord">
          <ac:chgData name="Yoel Kortick" userId="167978f5-7f40-4909-85d5-d4149554ad4e" providerId="ADAL" clId="{D5FD8459-2B5C-48A5-9673-8D128202ED48}" dt="2026-03-22T15:42:38.915" v="3248" actId="167"/>
          <ac:picMkLst>
            <pc:docMk/>
            <pc:sldMk cId="4257663313" sldId="2147480787"/>
            <ac:picMk id="4" creationId="{C6A9575E-CB51-4C22-CA24-0A428146AD7C}"/>
          </ac:picMkLst>
        </pc:picChg>
        <pc:picChg chg="del">
          <ac:chgData name="Yoel Kortick" userId="167978f5-7f40-4909-85d5-d4149554ad4e" providerId="ADAL" clId="{D5FD8459-2B5C-48A5-9673-8D128202ED48}" dt="2026-03-22T15:42:29.646" v="3242" actId="478"/>
          <ac:picMkLst>
            <pc:docMk/>
            <pc:sldMk cId="4257663313" sldId="2147480787"/>
            <ac:picMk id="5" creationId="{EBD328D4-3DE1-595B-24DB-6E55A3C1BCB6}"/>
          </ac:picMkLst>
        </pc:picChg>
      </pc:sldChg>
      <pc:sldChg chg="addSp delSp modSp add del mod">
        <pc:chgData name="Yoel Kortick" userId="167978f5-7f40-4909-85d5-d4149554ad4e" providerId="ADAL" clId="{D5FD8459-2B5C-48A5-9673-8D128202ED48}" dt="2026-03-23T13:42:36.860" v="7826" actId="47"/>
        <pc:sldMkLst>
          <pc:docMk/>
          <pc:sldMk cId="3368223827" sldId="2147480788"/>
        </pc:sldMkLst>
        <pc:spChg chg="mod">
          <ac:chgData name="Yoel Kortick" userId="167978f5-7f40-4909-85d5-d4149554ad4e" providerId="ADAL" clId="{D5FD8459-2B5C-48A5-9673-8D128202ED48}" dt="2026-03-23T11:18:39.534" v="6410"/>
          <ac:spMkLst>
            <pc:docMk/>
            <pc:sldMk cId="3368223827" sldId="2147480788"/>
            <ac:spMk id="3" creationId="{FE10EC08-CD3D-7BF4-1FBB-CA5812531E4A}"/>
          </ac:spMkLst>
        </pc:spChg>
        <pc:spChg chg="add mod">
          <ac:chgData name="Yoel Kortick" userId="167978f5-7f40-4909-85d5-d4149554ad4e" providerId="ADAL" clId="{D5FD8459-2B5C-48A5-9673-8D128202ED48}" dt="2026-03-22T15:46:27.016" v="3385" actId="14100"/>
          <ac:spMkLst>
            <pc:docMk/>
            <pc:sldMk cId="3368223827" sldId="2147480788"/>
            <ac:spMk id="6" creationId="{E8541F6B-FE14-CA70-75F5-F7EEB827C033}"/>
          </ac:spMkLst>
        </pc:spChg>
        <pc:spChg chg="mod">
          <ac:chgData name="Yoel Kortick" userId="167978f5-7f40-4909-85d5-d4149554ad4e" providerId="ADAL" clId="{D5FD8459-2B5C-48A5-9673-8D128202ED48}" dt="2026-03-22T15:46:32.915" v="3387" actId="6549"/>
          <ac:spMkLst>
            <pc:docMk/>
            <pc:sldMk cId="3368223827" sldId="2147480788"/>
            <ac:spMk id="9" creationId="{D5A2B439-F02A-DA10-78C5-CACFC507BBA7}"/>
          </ac:spMkLst>
        </pc:spChg>
        <pc:spChg chg="mod">
          <ac:chgData name="Yoel Kortick" userId="167978f5-7f40-4909-85d5-d4149554ad4e" providerId="ADAL" clId="{D5FD8459-2B5C-48A5-9673-8D128202ED48}" dt="2026-03-22T15:46:11.808" v="3302" actId="14100"/>
          <ac:spMkLst>
            <pc:docMk/>
            <pc:sldMk cId="3368223827" sldId="2147480788"/>
            <ac:spMk id="12" creationId="{BE433DBF-5140-F1C5-6800-88C2EE8ED073}"/>
          </ac:spMkLst>
        </pc:spChg>
        <pc:picChg chg="del">
          <ac:chgData name="Yoel Kortick" userId="167978f5-7f40-4909-85d5-d4149554ad4e" providerId="ADAL" clId="{D5FD8459-2B5C-48A5-9673-8D128202ED48}" dt="2026-03-22T15:45:51.119" v="3295" actId="478"/>
          <ac:picMkLst>
            <pc:docMk/>
            <pc:sldMk cId="3368223827" sldId="2147480788"/>
            <ac:picMk id="4" creationId="{D619A301-CDE0-D32C-34C8-15048A46784A}"/>
          </ac:picMkLst>
        </pc:picChg>
        <pc:picChg chg="add mod ord">
          <ac:chgData name="Yoel Kortick" userId="167978f5-7f40-4909-85d5-d4149554ad4e" providerId="ADAL" clId="{D5FD8459-2B5C-48A5-9673-8D128202ED48}" dt="2026-03-22T15:46:01.623" v="3300" actId="167"/>
          <ac:picMkLst>
            <pc:docMk/>
            <pc:sldMk cId="3368223827" sldId="2147480788"/>
            <ac:picMk id="5" creationId="{23B21AB9-D7AB-61C0-120F-1AF3AEBAE750}"/>
          </ac:picMkLst>
        </pc:picChg>
      </pc:sldChg>
      <pc:sldChg chg="addSp modSp add mod">
        <pc:chgData name="Yoel Kortick" userId="167978f5-7f40-4909-85d5-d4149554ad4e" providerId="ADAL" clId="{D5FD8459-2B5C-48A5-9673-8D128202ED48}" dt="2026-03-23T07:17:57.458" v="4256" actId="20577"/>
        <pc:sldMkLst>
          <pc:docMk/>
          <pc:sldMk cId="1805654789" sldId="2147480789"/>
        </pc:sldMkLst>
        <pc:spChg chg="add">
          <ac:chgData name="Yoel Kortick" userId="167978f5-7f40-4909-85d5-d4149554ad4e" providerId="ADAL" clId="{D5FD8459-2B5C-48A5-9673-8D128202ED48}" dt="2026-03-23T07:08:34.699" v="4106"/>
          <ac:spMkLst>
            <pc:docMk/>
            <pc:sldMk cId="1805654789" sldId="2147480789"/>
            <ac:spMk id="2" creationId="{B210B29B-6598-E701-4C6D-D6C4263DE7F5}"/>
          </ac:spMkLst>
        </pc:spChg>
        <pc:spChg chg="mod">
          <ac:chgData name="Yoel Kortick" userId="167978f5-7f40-4909-85d5-d4149554ad4e" providerId="ADAL" clId="{D5FD8459-2B5C-48A5-9673-8D128202ED48}" dt="2026-03-23T07:17:33.724" v="4252" actId="57"/>
          <ac:spMkLst>
            <pc:docMk/>
            <pc:sldMk cId="1805654789" sldId="2147480789"/>
            <ac:spMk id="4" creationId="{8403776D-BBBF-8E53-90A5-3AF2684F67A2}"/>
          </ac:spMkLst>
        </pc:spChg>
        <pc:spChg chg="add mod">
          <ac:chgData name="Yoel Kortick" userId="167978f5-7f40-4909-85d5-d4149554ad4e" providerId="ADAL" clId="{D5FD8459-2B5C-48A5-9673-8D128202ED48}" dt="2026-03-23T07:17:57.458" v="4256" actId="20577"/>
          <ac:spMkLst>
            <pc:docMk/>
            <pc:sldMk cId="1805654789" sldId="2147480789"/>
            <ac:spMk id="5" creationId="{0F652B98-6248-6FF2-3745-0E7332453E2C}"/>
          </ac:spMkLst>
        </pc:spChg>
      </pc:sldChg>
      <pc:sldChg chg="addSp modSp add mod">
        <pc:chgData name="Yoel Kortick" userId="167978f5-7f40-4909-85d5-d4149554ad4e" providerId="ADAL" clId="{D5FD8459-2B5C-48A5-9673-8D128202ED48}" dt="2026-03-23T07:18:39.630" v="4265" actId="20577"/>
        <pc:sldMkLst>
          <pc:docMk/>
          <pc:sldMk cId="4121567353" sldId="2147480790"/>
        </pc:sldMkLst>
        <pc:spChg chg="add mod">
          <ac:chgData name="Yoel Kortick" userId="167978f5-7f40-4909-85d5-d4149554ad4e" providerId="ADAL" clId="{D5FD8459-2B5C-48A5-9673-8D128202ED48}" dt="2026-03-23T07:18:39.630" v="4265" actId="20577"/>
          <ac:spMkLst>
            <pc:docMk/>
            <pc:sldMk cId="4121567353" sldId="2147480790"/>
            <ac:spMk id="2" creationId="{4897399A-D47B-DB71-D7B9-5165146426D2}"/>
          </ac:spMkLst>
        </pc:spChg>
        <pc:spChg chg="mod">
          <ac:chgData name="Yoel Kortick" userId="167978f5-7f40-4909-85d5-d4149554ad4e" providerId="ADAL" clId="{D5FD8459-2B5C-48A5-9673-8D128202ED48}" dt="2026-03-23T07:18:03.862" v="4259" actId="57"/>
          <ac:spMkLst>
            <pc:docMk/>
            <pc:sldMk cId="4121567353" sldId="2147480790"/>
            <ac:spMk id="4" creationId="{12A6CCD3-88ED-8E9F-BF4E-2FE3E3F6D1E0}"/>
          </ac:spMkLst>
        </pc:spChg>
      </pc:sldChg>
      <pc:sldChg chg="add del">
        <pc:chgData name="Yoel Kortick" userId="167978f5-7f40-4909-85d5-d4149554ad4e" providerId="ADAL" clId="{D5FD8459-2B5C-48A5-9673-8D128202ED48}" dt="2026-03-23T07:24:19.153" v="4499" actId="47"/>
        <pc:sldMkLst>
          <pc:docMk/>
          <pc:sldMk cId="1234485029" sldId="2147480791"/>
        </pc:sldMkLst>
      </pc:sldChg>
      <pc:sldChg chg="modSp add mod">
        <pc:chgData name="Yoel Kortick" userId="167978f5-7f40-4909-85d5-d4149554ad4e" providerId="ADAL" clId="{D5FD8459-2B5C-48A5-9673-8D128202ED48}" dt="2026-03-23T07:31:19.243" v="4575" actId="20577"/>
        <pc:sldMkLst>
          <pc:docMk/>
          <pc:sldMk cId="3699871834" sldId="2147480792"/>
        </pc:sldMkLst>
        <pc:spChg chg="mod">
          <ac:chgData name="Yoel Kortick" userId="167978f5-7f40-4909-85d5-d4149554ad4e" providerId="ADAL" clId="{D5FD8459-2B5C-48A5-9673-8D128202ED48}" dt="2026-03-23T07:31:19.243" v="4575" actId="20577"/>
          <ac:spMkLst>
            <pc:docMk/>
            <pc:sldMk cId="3699871834" sldId="2147480792"/>
            <ac:spMk id="4" creationId="{976B726E-E00B-6095-D34A-6197E6DEE21F}"/>
          </ac:spMkLst>
        </pc:spChg>
      </pc:sldChg>
      <pc:sldChg chg="modSp add mod">
        <pc:chgData name="Yoel Kortick" userId="167978f5-7f40-4909-85d5-d4149554ad4e" providerId="ADAL" clId="{D5FD8459-2B5C-48A5-9673-8D128202ED48}" dt="2026-03-23T07:27:07.645" v="4551" actId="14100"/>
        <pc:sldMkLst>
          <pc:docMk/>
          <pc:sldMk cId="1638649661" sldId="2147480793"/>
        </pc:sldMkLst>
        <pc:spChg chg="mod">
          <ac:chgData name="Yoel Kortick" userId="167978f5-7f40-4909-85d5-d4149554ad4e" providerId="ADAL" clId="{D5FD8459-2B5C-48A5-9673-8D128202ED48}" dt="2026-03-23T07:27:07.645" v="4551" actId="14100"/>
          <ac:spMkLst>
            <pc:docMk/>
            <pc:sldMk cId="1638649661" sldId="2147480793"/>
            <ac:spMk id="4" creationId="{48565EB8-D782-314A-8D38-0CC3EA93DACF}"/>
          </ac:spMkLst>
        </pc:spChg>
      </pc:sldChg>
      <pc:sldChg chg="addSp delSp modSp add mod">
        <pc:chgData name="Yoel Kortick" userId="167978f5-7f40-4909-85d5-d4149554ad4e" providerId="ADAL" clId="{D5FD8459-2B5C-48A5-9673-8D128202ED48}" dt="2026-03-23T08:08:54.861" v="6229" actId="13926"/>
        <pc:sldMkLst>
          <pc:docMk/>
          <pc:sldMk cId="4191547040" sldId="2147480794"/>
        </pc:sldMkLst>
        <pc:spChg chg="mod">
          <ac:chgData name="Yoel Kortick" userId="167978f5-7f40-4909-85d5-d4149554ad4e" providerId="ADAL" clId="{D5FD8459-2B5C-48A5-9673-8D128202ED48}" dt="2026-03-23T08:08:54.861" v="6229" actId="13926"/>
          <ac:spMkLst>
            <pc:docMk/>
            <pc:sldMk cId="4191547040" sldId="2147480794"/>
            <ac:spMk id="4" creationId="{52B27C5D-D4B7-1A4E-8F8B-2F8CAAAA6E80}"/>
          </ac:spMkLst>
        </pc:spChg>
        <pc:spChg chg="add mod">
          <ac:chgData name="Yoel Kortick" userId="167978f5-7f40-4909-85d5-d4149554ad4e" providerId="ADAL" clId="{D5FD8459-2B5C-48A5-9673-8D128202ED48}" dt="2026-03-23T07:59:10.277" v="6123" actId="1035"/>
          <ac:spMkLst>
            <pc:docMk/>
            <pc:sldMk cId="4191547040" sldId="2147480794"/>
            <ac:spMk id="6" creationId="{A80588BE-412B-0A7B-E85F-330DF1962550}"/>
          </ac:spMkLst>
        </pc:spChg>
        <pc:spChg chg="mod ord">
          <ac:chgData name="Yoel Kortick" userId="167978f5-7f40-4909-85d5-d4149554ad4e" providerId="ADAL" clId="{D5FD8459-2B5C-48A5-9673-8D128202ED48}" dt="2026-03-23T07:59:10.277" v="6123" actId="1035"/>
          <ac:spMkLst>
            <pc:docMk/>
            <pc:sldMk cId="4191547040" sldId="2147480794"/>
            <ac:spMk id="8" creationId="{D8830C7B-64F1-6AF8-B14B-CE559F674B18}"/>
          </ac:spMkLst>
        </pc:spChg>
        <pc:spChg chg="mod ord">
          <ac:chgData name="Yoel Kortick" userId="167978f5-7f40-4909-85d5-d4149554ad4e" providerId="ADAL" clId="{D5FD8459-2B5C-48A5-9673-8D128202ED48}" dt="2026-03-23T07:59:10.277" v="6123" actId="1035"/>
          <ac:spMkLst>
            <pc:docMk/>
            <pc:sldMk cId="4191547040" sldId="2147480794"/>
            <ac:spMk id="9" creationId="{D27BD922-DB00-8A58-D878-734951F9C329}"/>
          </ac:spMkLst>
        </pc:spChg>
        <pc:spChg chg="add mod">
          <ac:chgData name="Yoel Kortick" userId="167978f5-7f40-4909-85d5-d4149554ad4e" providerId="ADAL" clId="{D5FD8459-2B5C-48A5-9673-8D128202ED48}" dt="2026-03-23T07:59:10.277" v="6123" actId="1035"/>
          <ac:spMkLst>
            <pc:docMk/>
            <pc:sldMk cId="4191547040" sldId="2147480794"/>
            <ac:spMk id="10" creationId="{4B3D98C2-8923-5168-25EA-A1E16AAE513D}"/>
          </ac:spMkLst>
        </pc:spChg>
        <pc:picChg chg="add mod ord">
          <ac:chgData name="Yoel Kortick" userId="167978f5-7f40-4909-85d5-d4149554ad4e" providerId="ADAL" clId="{D5FD8459-2B5C-48A5-9673-8D128202ED48}" dt="2026-03-23T07:59:10.277" v="6123" actId="1035"/>
          <ac:picMkLst>
            <pc:docMk/>
            <pc:sldMk cId="4191547040" sldId="2147480794"/>
            <ac:picMk id="5" creationId="{CA49647F-A995-5605-6D14-788FEBEF7D25}"/>
          </ac:picMkLst>
        </pc:picChg>
        <pc:picChg chg="del">
          <ac:chgData name="Yoel Kortick" userId="167978f5-7f40-4909-85d5-d4149554ad4e" providerId="ADAL" clId="{D5FD8459-2B5C-48A5-9673-8D128202ED48}" dt="2026-03-23T07:48:34.135" v="5210" actId="478"/>
          <ac:picMkLst>
            <pc:docMk/>
            <pc:sldMk cId="4191547040" sldId="2147480794"/>
            <ac:picMk id="7" creationId="{0C039340-EC94-CCE0-3DBB-0BDEB3B57FBA}"/>
          </ac:picMkLst>
        </pc:picChg>
      </pc:sldChg>
      <pc:sldChg chg="addSp delSp modSp add mod">
        <pc:chgData name="Yoel Kortick" userId="167978f5-7f40-4909-85d5-d4149554ad4e" providerId="ADAL" clId="{D5FD8459-2B5C-48A5-9673-8D128202ED48}" dt="2026-03-23T11:33:56.137" v="6618" actId="27636"/>
        <pc:sldMkLst>
          <pc:docMk/>
          <pc:sldMk cId="1090487347" sldId="2147480795"/>
        </pc:sldMkLst>
        <pc:spChg chg="mod">
          <ac:chgData name="Yoel Kortick" userId="167978f5-7f40-4909-85d5-d4149554ad4e" providerId="ADAL" clId="{D5FD8459-2B5C-48A5-9673-8D128202ED48}" dt="2026-03-23T11:33:56.137" v="6618" actId="27636"/>
          <ac:spMkLst>
            <pc:docMk/>
            <pc:sldMk cId="1090487347" sldId="2147480795"/>
            <ac:spMk id="4" creationId="{025C7949-34AF-9BE4-85DF-306C081AA555}"/>
          </ac:spMkLst>
        </pc:spChg>
        <pc:spChg chg="del mod">
          <ac:chgData name="Yoel Kortick" userId="167978f5-7f40-4909-85d5-d4149554ad4e" providerId="ADAL" clId="{D5FD8459-2B5C-48A5-9673-8D128202ED48}" dt="2026-03-23T11:33:52.513" v="6616" actId="478"/>
          <ac:spMkLst>
            <pc:docMk/>
            <pc:sldMk cId="1090487347" sldId="2147480795"/>
            <ac:spMk id="6" creationId="{F1A8E7E8-6204-3EA4-8A5C-A2514C2547A2}"/>
          </ac:spMkLst>
        </pc:spChg>
        <pc:spChg chg="mod">
          <ac:chgData name="Yoel Kortick" userId="167978f5-7f40-4909-85d5-d4149554ad4e" providerId="ADAL" clId="{D5FD8459-2B5C-48A5-9673-8D128202ED48}" dt="2026-03-23T07:54:32.464" v="5776" actId="14100"/>
          <ac:spMkLst>
            <pc:docMk/>
            <pc:sldMk cId="1090487347" sldId="2147480795"/>
            <ac:spMk id="8" creationId="{90CA5620-ACBF-6729-F2B2-3D7B598B12ED}"/>
          </ac:spMkLst>
        </pc:spChg>
        <pc:spChg chg="del">
          <ac:chgData name="Yoel Kortick" userId="167978f5-7f40-4909-85d5-d4149554ad4e" providerId="ADAL" clId="{D5FD8459-2B5C-48A5-9673-8D128202ED48}" dt="2026-03-23T07:56:02.344" v="5900" actId="478"/>
          <ac:spMkLst>
            <pc:docMk/>
            <pc:sldMk cId="1090487347" sldId="2147480795"/>
            <ac:spMk id="9" creationId="{62452025-ED70-E417-D8DA-19B090B999CC}"/>
          </ac:spMkLst>
        </pc:spChg>
        <pc:spChg chg="mod">
          <ac:chgData name="Yoel Kortick" userId="167978f5-7f40-4909-85d5-d4149554ad4e" providerId="ADAL" clId="{D5FD8459-2B5C-48A5-9673-8D128202ED48}" dt="2026-03-23T07:56:55.324" v="5988" actId="14100"/>
          <ac:spMkLst>
            <pc:docMk/>
            <pc:sldMk cId="1090487347" sldId="2147480795"/>
            <ac:spMk id="10" creationId="{1E973405-CB98-1880-C78C-6ED6FE0AB86E}"/>
          </ac:spMkLst>
        </pc:spChg>
        <pc:picChg chg="del">
          <ac:chgData name="Yoel Kortick" userId="167978f5-7f40-4909-85d5-d4149554ad4e" providerId="ADAL" clId="{D5FD8459-2B5C-48A5-9673-8D128202ED48}" dt="2026-03-23T07:54:00.526" v="5717" actId="478"/>
          <ac:picMkLst>
            <pc:docMk/>
            <pc:sldMk cId="1090487347" sldId="2147480795"/>
            <ac:picMk id="5" creationId="{0DC94F10-4452-7605-EDBA-7921C87FD6DA}"/>
          </ac:picMkLst>
        </pc:picChg>
        <pc:picChg chg="add mod ord">
          <ac:chgData name="Yoel Kortick" userId="167978f5-7f40-4909-85d5-d4149554ad4e" providerId="ADAL" clId="{D5FD8459-2B5C-48A5-9673-8D128202ED48}" dt="2026-03-23T07:57:18.375" v="6018" actId="208"/>
          <ac:picMkLst>
            <pc:docMk/>
            <pc:sldMk cId="1090487347" sldId="2147480795"/>
            <ac:picMk id="7" creationId="{7C34DAE6-88E3-B428-8688-C42C7882E915}"/>
          </ac:picMkLst>
        </pc:picChg>
      </pc:sldChg>
      <pc:sldChg chg="addSp delSp modSp add mod">
        <pc:chgData name="Yoel Kortick" userId="167978f5-7f40-4909-85d5-d4149554ad4e" providerId="ADAL" clId="{D5FD8459-2B5C-48A5-9673-8D128202ED48}" dt="2026-03-23T08:09:10.205" v="6231"/>
        <pc:sldMkLst>
          <pc:docMk/>
          <pc:sldMk cId="171522078" sldId="2147480796"/>
        </pc:sldMkLst>
        <pc:spChg chg="mod">
          <ac:chgData name="Yoel Kortick" userId="167978f5-7f40-4909-85d5-d4149554ad4e" providerId="ADAL" clId="{D5FD8459-2B5C-48A5-9673-8D128202ED48}" dt="2026-03-23T08:09:10.205" v="6231"/>
          <ac:spMkLst>
            <pc:docMk/>
            <pc:sldMk cId="171522078" sldId="2147480796"/>
            <ac:spMk id="4" creationId="{42CED20F-979B-D02F-7AC3-2469A44515B5}"/>
          </ac:spMkLst>
        </pc:spChg>
        <pc:spChg chg="mod">
          <ac:chgData name="Yoel Kortick" userId="167978f5-7f40-4909-85d5-d4149554ad4e" providerId="ADAL" clId="{D5FD8459-2B5C-48A5-9673-8D128202ED48}" dt="2026-03-23T08:00:06.416" v="6198" actId="1036"/>
          <ac:spMkLst>
            <pc:docMk/>
            <pc:sldMk cId="171522078" sldId="2147480796"/>
            <ac:spMk id="6" creationId="{DC3E9C34-839D-0C1C-6524-EEB5391B3AB6}"/>
          </ac:spMkLst>
        </pc:spChg>
        <pc:spChg chg="del">
          <ac:chgData name="Yoel Kortick" userId="167978f5-7f40-4909-85d5-d4149554ad4e" providerId="ADAL" clId="{D5FD8459-2B5C-48A5-9673-8D128202ED48}" dt="2026-03-23T07:57:47.215" v="6021" actId="478"/>
          <ac:spMkLst>
            <pc:docMk/>
            <pc:sldMk cId="171522078" sldId="2147480796"/>
            <ac:spMk id="8" creationId="{E7C51D50-AA07-F3F1-4429-B96C85ED6769}"/>
          </ac:spMkLst>
        </pc:spChg>
        <pc:spChg chg="del">
          <ac:chgData name="Yoel Kortick" userId="167978f5-7f40-4909-85d5-d4149554ad4e" providerId="ADAL" clId="{D5FD8459-2B5C-48A5-9673-8D128202ED48}" dt="2026-03-23T07:57:48.125" v="6022" actId="478"/>
          <ac:spMkLst>
            <pc:docMk/>
            <pc:sldMk cId="171522078" sldId="2147480796"/>
            <ac:spMk id="10" creationId="{8E9DC782-DC1A-1B1B-0D75-10EC259E7327}"/>
          </ac:spMkLst>
        </pc:spChg>
        <pc:picChg chg="add mod ord">
          <ac:chgData name="Yoel Kortick" userId="167978f5-7f40-4909-85d5-d4149554ad4e" providerId="ADAL" clId="{D5FD8459-2B5C-48A5-9673-8D128202ED48}" dt="2026-03-23T08:00:08.759" v="6199" actId="208"/>
          <ac:picMkLst>
            <pc:docMk/>
            <pc:sldMk cId="171522078" sldId="2147480796"/>
            <ac:picMk id="5" creationId="{2743DD9E-748D-9A03-7E1D-8EC845DE285C}"/>
          </ac:picMkLst>
        </pc:picChg>
        <pc:picChg chg="del">
          <ac:chgData name="Yoel Kortick" userId="167978f5-7f40-4909-85d5-d4149554ad4e" providerId="ADAL" clId="{D5FD8459-2B5C-48A5-9673-8D128202ED48}" dt="2026-03-23T07:57:44.675" v="6020" actId="478"/>
          <ac:picMkLst>
            <pc:docMk/>
            <pc:sldMk cId="171522078" sldId="2147480796"/>
            <ac:picMk id="7" creationId="{5956FD7A-DD76-6F14-1085-D8F0F20F001E}"/>
          </ac:picMkLst>
        </pc:picChg>
      </pc:sldChg>
      <pc:sldChg chg="addSp delSp modSp add mod">
        <pc:chgData name="Yoel Kortick" userId="167978f5-7f40-4909-85d5-d4149554ad4e" providerId="ADAL" clId="{D5FD8459-2B5C-48A5-9673-8D128202ED48}" dt="2026-03-23T08:11:17.617" v="6264" actId="208"/>
        <pc:sldMkLst>
          <pc:docMk/>
          <pc:sldMk cId="4172052831" sldId="2147480797"/>
        </pc:sldMkLst>
        <pc:spChg chg="mod">
          <ac:chgData name="Yoel Kortick" userId="167978f5-7f40-4909-85d5-d4149554ad4e" providerId="ADAL" clId="{D5FD8459-2B5C-48A5-9673-8D128202ED48}" dt="2026-03-23T08:10:31.876" v="6251" actId="20577"/>
          <ac:spMkLst>
            <pc:docMk/>
            <pc:sldMk cId="4172052831" sldId="2147480797"/>
            <ac:spMk id="4" creationId="{87A4A914-DFE1-C962-8FDA-B3EC73D21F72}"/>
          </ac:spMkLst>
        </pc:spChg>
        <pc:spChg chg="mod">
          <ac:chgData name="Yoel Kortick" userId="167978f5-7f40-4909-85d5-d4149554ad4e" providerId="ADAL" clId="{D5FD8459-2B5C-48A5-9673-8D128202ED48}" dt="2026-03-23T08:11:15.184" v="6263" actId="1036"/>
          <ac:spMkLst>
            <pc:docMk/>
            <pc:sldMk cId="4172052831" sldId="2147480797"/>
            <ac:spMk id="8" creationId="{8EE332D1-FE8E-E1EA-6475-8AE0A515341A}"/>
          </ac:spMkLst>
        </pc:spChg>
        <pc:spChg chg="mod">
          <ac:chgData name="Yoel Kortick" userId="167978f5-7f40-4909-85d5-d4149554ad4e" providerId="ADAL" clId="{D5FD8459-2B5C-48A5-9673-8D128202ED48}" dt="2026-03-23T08:11:15.184" v="6263" actId="1036"/>
          <ac:spMkLst>
            <pc:docMk/>
            <pc:sldMk cId="4172052831" sldId="2147480797"/>
            <ac:spMk id="9" creationId="{C4E40389-DCE4-5A0D-EDF7-03841A7C24B9}"/>
          </ac:spMkLst>
        </pc:spChg>
        <pc:picChg chg="add mod ord">
          <ac:chgData name="Yoel Kortick" userId="167978f5-7f40-4909-85d5-d4149554ad4e" providerId="ADAL" clId="{D5FD8459-2B5C-48A5-9673-8D128202ED48}" dt="2026-03-23T08:11:17.617" v="6264" actId="208"/>
          <ac:picMkLst>
            <pc:docMk/>
            <pc:sldMk cId="4172052831" sldId="2147480797"/>
            <ac:picMk id="5" creationId="{E8478143-7C28-D711-7511-62D9C59AF0A2}"/>
          </ac:picMkLst>
        </pc:picChg>
        <pc:picChg chg="del">
          <ac:chgData name="Yoel Kortick" userId="167978f5-7f40-4909-85d5-d4149554ad4e" providerId="ADAL" clId="{D5FD8459-2B5C-48A5-9673-8D128202ED48}" dt="2026-03-23T08:11:04.025" v="6252" actId="478"/>
          <ac:picMkLst>
            <pc:docMk/>
            <pc:sldMk cId="4172052831" sldId="2147480797"/>
            <ac:picMk id="7" creationId="{78FFF8AC-2AA7-11B2-AB29-38E9099A6F01}"/>
          </ac:picMkLst>
        </pc:picChg>
      </pc:sldChg>
      <pc:sldChg chg="addSp delSp modSp add mod">
        <pc:chgData name="Yoel Kortick" userId="167978f5-7f40-4909-85d5-d4149554ad4e" providerId="ADAL" clId="{D5FD8459-2B5C-48A5-9673-8D128202ED48}" dt="2026-03-23T08:12:22.884" v="6310" actId="208"/>
        <pc:sldMkLst>
          <pc:docMk/>
          <pc:sldMk cId="1754558331" sldId="2147480798"/>
        </pc:sldMkLst>
        <pc:spChg chg="mod">
          <ac:chgData name="Yoel Kortick" userId="167978f5-7f40-4909-85d5-d4149554ad4e" providerId="ADAL" clId="{D5FD8459-2B5C-48A5-9673-8D128202ED48}" dt="2026-03-23T08:12:17.054" v="6308" actId="20577"/>
          <ac:spMkLst>
            <pc:docMk/>
            <pc:sldMk cId="1754558331" sldId="2147480798"/>
            <ac:spMk id="4" creationId="{7A0F869A-8CCB-0663-DEA5-D25A660B58C4}"/>
          </ac:spMkLst>
        </pc:spChg>
        <pc:spChg chg="del">
          <ac:chgData name="Yoel Kortick" userId="167978f5-7f40-4909-85d5-d4149554ad4e" providerId="ADAL" clId="{D5FD8459-2B5C-48A5-9673-8D128202ED48}" dt="2026-03-23T08:12:20.591" v="6309" actId="478"/>
          <ac:spMkLst>
            <pc:docMk/>
            <pc:sldMk cId="1754558331" sldId="2147480798"/>
            <ac:spMk id="10" creationId="{FD617F4A-FFD0-4D57-D341-62DF852C97D2}"/>
          </ac:spMkLst>
        </pc:spChg>
        <pc:picChg chg="del">
          <ac:chgData name="Yoel Kortick" userId="167978f5-7f40-4909-85d5-d4149554ad4e" providerId="ADAL" clId="{D5FD8459-2B5C-48A5-9673-8D128202ED48}" dt="2026-03-23T08:11:50.213" v="6265" actId="478"/>
          <ac:picMkLst>
            <pc:docMk/>
            <pc:sldMk cId="1754558331" sldId="2147480798"/>
            <ac:picMk id="5" creationId="{9E6A39AD-A6F6-ADA1-92EF-49AF213D1AA5}"/>
          </ac:picMkLst>
        </pc:picChg>
        <pc:picChg chg="add mod ord">
          <ac:chgData name="Yoel Kortick" userId="167978f5-7f40-4909-85d5-d4149554ad4e" providerId="ADAL" clId="{D5FD8459-2B5C-48A5-9673-8D128202ED48}" dt="2026-03-23T08:12:22.884" v="6310" actId="208"/>
          <ac:picMkLst>
            <pc:docMk/>
            <pc:sldMk cId="1754558331" sldId="2147480798"/>
            <ac:picMk id="7" creationId="{1D93FF1B-6355-6C12-FAD2-A052D4E48597}"/>
          </ac:picMkLst>
        </pc:picChg>
      </pc:sldChg>
      <pc:sldChg chg="addSp delSp modSp add mod">
        <pc:chgData name="Yoel Kortick" userId="167978f5-7f40-4909-85d5-d4149554ad4e" providerId="ADAL" clId="{D5FD8459-2B5C-48A5-9673-8D128202ED48}" dt="2026-03-23T14:22:51.917" v="8953" actId="1035"/>
        <pc:sldMkLst>
          <pc:docMk/>
          <pc:sldMk cId="3470147272" sldId="2147480799"/>
        </pc:sldMkLst>
        <pc:spChg chg="mod">
          <ac:chgData name="Yoel Kortick" userId="167978f5-7f40-4909-85d5-d4149554ad4e" providerId="ADAL" clId="{D5FD8459-2B5C-48A5-9673-8D128202ED48}" dt="2026-03-23T13:57:48.678" v="8180" actId="27636"/>
          <ac:spMkLst>
            <pc:docMk/>
            <pc:sldMk cId="3470147272" sldId="2147480799"/>
            <ac:spMk id="4" creationId="{A31A567F-4772-4245-6F6A-737EC84BACF8}"/>
          </ac:spMkLst>
        </pc:spChg>
        <pc:spChg chg="del">
          <ac:chgData name="Yoel Kortick" userId="167978f5-7f40-4909-85d5-d4149554ad4e" providerId="ADAL" clId="{D5FD8459-2B5C-48A5-9673-8D128202ED48}" dt="2026-03-23T13:57:45.134" v="8178" actId="478"/>
          <ac:spMkLst>
            <pc:docMk/>
            <pc:sldMk cId="3470147272" sldId="2147480799"/>
            <ac:spMk id="6" creationId="{BE8E3D9A-4E94-A881-5BE1-C66F97F86027}"/>
          </ac:spMkLst>
        </pc:spChg>
        <pc:spChg chg="mod">
          <ac:chgData name="Yoel Kortick" userId="167978f5-7f40-4909-85d5-d4149554ad4e" providerId="ADAL" clId="{D5FD8459-2B5C-48A5-9673-8D128202ED48}" dt="2026-03-23T14:22:51.917" v="8953" actId="1035"/>
          <ac:spMkLst>
            <pc:docMk/>
            <pc:sldMk cId="3470147272" sldId="2147480799"/>
            <ac:spMk id="8" creationId="{8EEA55C3-9267-E4CA-F2DF-08788E261079}"/>
          </ac:spMkLst>
        </pc:spChg>
        <pc:spChg chg="mod">
          <ac:chgData name="Yoel Kortick" userId="167978f5-7f40-4909-85d5-d4149554ad4e" providerId="ADAL" clId="{D5FD8459-2B5C-48A5-9673-8D128202ED48}" dt="2026-03-23T14:22:51.917" v="8953" actId="1035"/>
          <ac:spMkLst>
            <pc:docMk/>
            <pc:sldMk cId="3470147272" sldId="2147480799"/>
            <ac:spMk id="10" creationId="{C5870656-EF0B-5C68-612D-A034EBE1B35F}"/>
          </ac:spMkLst>
        </pc:spChg>
        <pc:picChg chg="add del mod ord">
          <ac:chgData name="Yoel Kortick" userId="167978f5-7f40-4909-85d5-d4149554ad4e" providerId="ADAL" clId="{D5FD8459-2B5C-48A5-9673-8D128202ED48}" dt="2026-03-23T13:57:00.218" v="8078" actId="478"/>
          <ac:picMkLst>
            <pc:docMk/>
            <pc:sldMk cId="3470147272" sldId="2147480799"/>
            <ac:picMk id="5" creationId="{D290CD87-E23A-4505-8154-6DB7F1AB4C30}"/>
          </ac:picMkLst>
        </pc:picChg>
        <pc:picChg chg="add del mod ord">
          <ac:chgData name="Yoel Kortick" userId="167978f5-7f40-4909-85d5-d4149554ad4e" providerId="ADAL" clId="{D5FD8459-2B5C-48A5-9673-8D128202ED48}" dt="2026-03-23T13:57:31.696" v="8137" actId="478"/>
          <ac:picMkLst>
            <pc:docMk/>
            <pc:sldMk cId="3470147272" sldId="2147480799"/>
            <ac:picMk id="7" creationId="{0678BBD2-9D8F-68C4-E462-489D40E55121}"/>
          </ac:picMkLst>
        </pc:picChg>
        <pc:picChg chg="del">
          <ac:chgData name="Yoel Kortick" userId="167978f5-7f40-4909-85d5-d4149554ad4e" providerId="ADAL" clId="{D5FD8459-2B5C-48A5-9673-8D128202ED48}" dt="2026-03-23T08:16:29.577" v="6319" actId="478"/>
          <ac:picMkLst>
            <pc:docMk/>
            <pc:sldMk cId="3470147272" sldId="2147480799"/>
            <ac:picMk id="7" creationId="{7CC317B8-6F0C-5A44-982F-AFD3EE6733B3}"/>
          </ac:picMkLst>
        </pc:picChg>
        <pc:picChg chg="add mod ord">
          <ac:chgData name="Yoel Kortick" userId="167978f5-7f40-4909-85d5-d4149554ad4e" providerId="ADAL" clId="{D5FD8459-2B5C-48A5-9673-8D128202ED48}" dt="2026-03-23T14:22:51.917" v="8953" actId="1035"/>
          <ac:picMkLst>
            <pc:docMk/>
            <pc:sldMk cId="3470147272" sldId="2147480799"/>
            <ac:picMk id="11" creationId="{C12B4650-6133-0662-296D-AEC74FD77762}"/>
          </ac:picMkLst>
        </pc:picChg>
      </pc:sldChg>
      <pc:sldChg chg="modSp add mod">
        <pc:chgData name="Yoel Kortick" userId="167978f5-7f40-4909-85d5-d4149554ad4e" providerId="ADAL" clId="{D5FD8459-2B5C-48A5-9673-8D128202ED48}" dt="2026-03-23T08:17:09.315" v="6374" actId="20577"/>
        <pc:sldMkLst>
          <pc:docMk/>
          <pc:sldMk cId="112600931" sldId="2147480800"/>
        </pc:sldMkLst>
        <pc:spChg chg="mod">
          <ac:chgData name="Yoel Kortick" userId="167978f5-7f40-4909-85d5-d4149554ad4e" providerId="ADAL" clId="{D5FD8459-2B5C-48A5-9673-8D128202ED48}" dt="2026-03-23T08:17:09.315" v="6374" actId="20577"/>
          <ac:spMkLst>
            <pc:docMk/>
            <pc:sldMk cId="112600931" sldId="2147480800"/>
            <ac:spMk id="4" creationId="{D6BDAAEF-494B-6414-7771-79DB901401C8}"/>
          </ac:spMkLst>
        </pc:spChg>
      </pc:sldChg>
      <pc:sldChg chg="addSp delSp modSp add mod">
        <pc:chgData name="Yoel Kortick" userId="167978f5-7f40-4909-85d5-d4149554ad4e" providerId="ADAL" clId="{D5FD8459-2B5C-48A5-9673-8D128202ED48}" dt="2026-03-23T08:19:03.040" v="6409" actId="20577"/>
        <pc:sldMkLst>
          <pc:docMk/>
          <pc:sldMk cId="1019714905" sldId="2147480801"/>
        </pc:sldMkLst>
        <pc:spChg chg="mod">
          <ac:chgData name="Yoel Kortick" userId="167978f5-7f40-4909-85d5-d4149554ad4e" providerId="ADAL" clId="{D5FD8459-2B5C-48A5-9673-8D128202ED48}" dt="2026-03-23T08:19:03.040" v="6409" actId="20577"/>
          <ac:spMkLst>
            <pc:docMk/>
            <pc:sldMk cId="1019714905" sldId="2147480801"/>
            <ac:spMk id="4" creationId="{21A03D43-926A-8A29-7A8A-6ACA86E8F9F7}"/>
          </ac:spMkLst>
        </pc:spChg>
        <pc:spChg chg="del">
          <ac:chgData name="Yoel Kortick" userId="167978f5-7f40-4909-85d5-d4149554ad4e" providerId="ADAL" clId="{D5FD8459-2B5C-48A5-9673-8D128202ED48}" dt="2026-03-23T08:18:48.606" v="6377" actId="478"/>
          <ac:spMkLst>
            <pc:docMk/>
            <pc:sldMk cId="1019714905" sldId="2147480801"/>
            <ac:spMk id="6" creationId="{46289715-97AD-5187-0164-43FA574504C6}"/>
          </ac:spMkLst>
        </pc:spChg>
        <pc:picChg chg="del">
          <ac:chgData name="Yoel Kortick" userId="167978f5-7f40-4909-85d5-d4149554ad4e" providerId="ADAL" clId="{D5FD8459-2B5C-48A5-9673-8D128202ED48}" dt="2026-03-23T08:18:45.736" v="6376" actId="478"/>
          <ac:picMkLst>
            <pc:docMk/>
            <pc:sldMk cId="1019714905" sldId="2147480801"/>
            <ac:picMk id="5" creationId="{5107F594-292C-0D6A-FB32-31DDF9B725B2}"/>
          </ac:picMkLst>
        </pc:picChg>
        <pc:picChg chg="add mod">
          <ac:chgData name="Yoel Kortick" userId="167978f5-7f40-4909-85d5-d4149554ad4e" providerId="ADAL" clId="{D5FD8459-2B5C-48A5-9673-8D128202ED48}" dt="2026-03-23T08:18:51.969" v="6379" actId="208"/>
          <ac:picMkLst>
            <pc:docMk/>
            <pc:sldMk cId="1019714905" sldId="2147480801"/>
            <ac:picMk id="7" creationId="{E3903AFE-456E-0BE1-3839-CB23F44188F8}"/>
          </ac:picMkLst>
        </pc:picChg>
      </pc:sldChg>
      <pc:sldChg chg="addSp delSp modSp add mod">
        <pc:chgData name="Yoel Kortick" userId="167978f5-7f40-4909-85d5-d4149554ad4e" providerId="ADAL" clId="{D5FD8459-2B5C-48A5-9673-8D128202ED48}" dt="2026-03-23T12:00:38.426" v="7557" actId="1036"/>
        <pc:sldMkLst>
          <pc:docMk/>
          <pc:sldMk cId="90497117" sldId="2147480802"/>
        </pc:sldMkLst>
        <pc:spChg chg="mod">
          <ac:chgData name="Yoel Kortick" userId="167978f5-7f40-4909-85d5-d4149554ad4e" providerId="ADAL" clId="{D5FD8459-2B5C-48A5-9673-8D128202ED48}" dt="2026-03-23T11:56:27.284" v="7401" actId="20577"/>
          <ac:spMkLst>
            <pc:docMk/>
            <pc:sldMk cId="90497117" sldId="2147480802"/>
            <ac:spMk id="14" creationId="{F3E32DB1-D5E9-49EC-AD97-E43D1F609F86}"/>
          </ac:spMkLst>
        </pc:spChg>
        <pc:spChg chg="mod">
          <ac:chgData name="Yoel Kortick" userId="167978f5-7f40-4909-85d5-d4149554ad4e" providerId="ADAL" clId="{D5FD8459-2B5C-48A5-9673-8D128202ED48}" dt="2026-03-23T11:56:31.688" v="7409" actId="20577"/>
          <ac:spMkLst>
            <pc:docMk/>
            <pc:sldMk cId="90497117" sldId="2147480802"/>
            <ac:spMk id="16" creationId="{D1722270-5D45-011E-0EB1-B70CF8E5F19C}"/>
          </ac:spMkLst>
        </pc:spChg>
        <pc:spChg chg="mod">
          <ac:chgData name="Yoel Kortick" userId="167978f5-7f40-4909-85d5-d4149554ad4e" providerId="ADAL" clId="{D5FD8459-2B5C-48A5-9673-8D128202ED48}" dt="2026-03-23T11:56:34.814" v="7417" actId="20577"/>
          <ac:spMkLst>
            <pc:docMk/>
            <pc:sldMk cId="90497117" sldId="2147480802"/>
            <ac:spMk id="21" creationId="{9CDDE0CB-0A05-5197-9B69-16D9F006D6C2}"/>
          </ac:spMkLst>
        </pc:spChg>
        <pc:picChg chg="del">
          <ac:chgData name="Yoel Kortick" userId="167978f5-7f40-4909-85d5-d4149554ad4e" providerId="ADAL" clId="{D5FD8459-2B5C-48A5-9673-8D128202ED48}" dt="2026-03-23T11:56:22.172" v="7391" actId="478"/>
          <ac:picMkLst>
            <pc:docMk/>
            <pc:sldMk cId="90497117" sldId="2147480802"/>
            <ac:picMk id="4" creationId="{52CB70C6-E5BF-C76F-82D4-F9FB08BC453F}"/>
          </ac:picMkLst>
        </pc:picChg>
        <pc:picChg chg="add mod ord">
          <ac:chgData name="Yoel Kortick" userId="167978f5-7f40-4909-85d5-d4149554ad4e" providerId="ADAL" clId="{D5FD8459-2B5C-48A5-9673-8D128202ED48}" dt="2026-03-23T11:59:31.958" v="7487" actId="208"/>
          <ac:picMkLst>
            <pc:docMk/>
            <pc:sldMk cId="90497117" sldId="2147480802"/>
            <ac:picMk id="5" creationId="{FFD7B351-F9BD-72DF-14B7-4586B11C19FD}"/>
          </ac:picMkLst>
        </pc:picChg>
        <pc:picChg chg="add mod ord">
          <ac:chgData name="Yoel Kortick" userId="167978f5-7f40-4909-85d5-d4149554ad4e" providerId="ADAL" clId="{D5FD8459-2B5C-48A5-9673-8D128202ED48}" dt="2026-03-23T11:59:33.854" v="7488" actId="208"/>
          <ac:picMkLst>
            <pc:docMk/>
            <pc:sldMk cId="90497117" sldId="2147480802"/>
            <ac:picMk id="7" creationId="{765A8AF8-8D13-4EE1-7EA3-D8074D6B9088}"/>
          </ac:picMkLst>
        </pc:picChg>
        <pc:picChg chg="del">
          <ac:chgData name="Yoel Kortick" userId="167978f5-7f40-4909-85d5-d4149554ad4e" providerId="ADAL" clId="{D5FD8459-2B5C-48A5-9673-8D128202ED48}" dt="2026-03-23T11:56:22.923" v="7392" actId="478"/>
          <ac:picMkLst>
            <pc:docMk/>
            <pc:sldMk cId="90497117" sldId="2147480802"/>
            <ac:picMk id="8" creationId="{68FD75C7-7B75-C431-0BDC-45C523CC6396}"/>
          </ac:picMkLst>
        </pc:picChg>
        <pc:picChg chg="del">
          <ac:chgData name="Yoel Kortick" userId="167978f5-7f40-4909-85d5-d4149554ad4e" providerId="ADAL" clId="{D5FD8459-2B5C-48A5-9673-8D128202ED48}" dt="2026-03-23T11:56:23.721" v="7393" actId="478"/>
          <ac:picMkLst>
            <pc:docMk/>
            <pc:sldMk cId="90497117" sldId="2147480802"/>
            <ac:picMk id="10" creationId="{1348C3A9-3F46-9996-8401-25AE1A3AFE5A}"/>
          </ac:picMkLst>
        </pc:picChg>
        <pc:picChg chg="add mod ord">
          <ac:chgData name="Yoel Kortick" userId="167978f5-7f40-4909-85d5-d4149554ad4e" providerId="ADAL" clId="{D5FD8459-2B5C-48A5-9673-8D128202ED48}" dt="2026-03-23T12:00:38.426" v="7557" actId="1036"/>
          <ac:picMkLst>
            <pc:docMk/>
            <pc:sldMk cId="90497117" sldId="2147480802"/>
            <ac:picMk id="17" creationId="{152EBEFB-31CF-5594-6B72-3FBEA100A3C4}"/>
          </ac:picMkLst>
        </pc:picChg>
      </pc:sldChg>
      <pc:sldChg chg="addSp delSp modSp add mod">
        <pc:chgData name="Yoel Kortick" userId="167978f5-7f40-4909-85d5-d4149554ad4e" providerId="ADAL" clId="{D5FD8459-2B5C-48A5-9673-8D128202ED48}" dt="2026-03-23T13:42:20.107" v="7825" actId="208"/>
        <pc:sldMkLst>
          <pc:docMk/>
          <pc:sldMk cId="1990891655" sldId="2147480803"/>
        </pc:sldMkLst>
        <pc:spChg chg="mod">
          <ac:chgData name="Yoel Kortick" userId="167978f5-7f40-4909-85d5-d4149554ad4e" providerId="ADAL" clId="{D5FD8459-2B5C-48A5-9673-8D128202ED48}" dt="2026-03-23T13:40:53.901" v="7785" actId="20577"/>
          <ac:spMkLst>
            <pc:docMk/>
            <pc:sldMk cId="1990891655" sldId="2147480803"/>
            <ac:spMk id="8" creationId="{6B2F7792-914C-B49F-4995-F2A84BB9258C}"/>
          </ac:spMkLst>
        </pc:spChg>
        <pc:spChg chg="mod">
          <ac:chgData name="Yoel Kortick" userId="167978f5-7f40-4909-85d5-d4149554ad4e" providerId="ADAL" clId="{D5FD8459-2B5C-48A5-9673-8D128202ED48}" dt="2026-03-23T13:41:18.693" v="7794" actId="14100"/>
          <ac:spMkLst>
            <pc:docMk/>
            <pc:sldMk cId="1990891655" sldId="2147480803"/>
            <ac:spMk id="9" creationId="{6ABB7D99-F402-0814-0150-89E52C04746E}"/>
          </ac:spMkLst>
        </pc:spChg>
        <pc:spChg chg="mod">
          <ac:chgData name="Yoel Kortick" userId="167978f5-7f40-4909-85d5-d4149554ad4e" providerId="ADAL" clId="{D5FD8459-2B5C-48A5-9673-8D128202ED48}" dt="2026-03-23T13:41:39.617" v="7803" actId="14100"/>
          <ac:spMkLst>
            <pc:docMk/>
            <pc:sldMk cId="1990891655" sldId="2147480803"/>
            <ac:spMk id="10" creationId="{30F97A20-57CD-764F-4650-4F7E3A9A51AA}"/>
          </ac:spMkLst>
        </pc:spChg>
        <pc:spChg chg="del mod">
          <ac:chgData name="Yoel Kortick" userId="167978f5-7f40-4909-85d5-d4149554ad4e" providerId="ADAL" clId="{D5FD8459-2B5C-48A5-9673-8D128202ED48}" dt="2026-03-23T13:41:41.796" v="7804" actId="478"/>
          <ac:spMkLst>
            <pc:docMk/>
            <pc:sldMk cId="1990891655" sldId="2147480803"/>
            <ac:spMk id="11" creationId="{D736B8B9-B405-E236-72EC-887C109C435C}"/>
          </ac:spMkLst>
        </pc:spChg>
        <pc:spChg chg="mod">
          <ac:chgData name="Yoel Kortick" userId="167978f5-7f40-4909-85d5-d4149554ad4e" providerId="ADAL" clId="{D5FD8459-2B5C-48A5-9673-8D128202ED48}" dt="2026-03-23T13:42:14.555" v="7822" actId="1035"/>
          <ac:spMkLst>
            <pc:docMk/>
            <pc:sldMk cId="1990891655" sldId="2147480803"/>
            <ac:spMk id="12" creationId="{F38E0594-E07F-EB8A-839C-1EC142BC9862}"/>
          </ac:spMkLst>
        </pc:spChg>
        <pc:picChg chg="add mod ord">
          <ac:chgData name="Yoel Kortick" userId="167978f5-7f40-4909-85d5-d4149554ad4e" providerId="ADAL" clId="{D5FD8459-2B5C-48A5-9673-8D128202ED48}" dt="2026-03-23T13:42:20.107" v="7825" actId="208"/>
          <ac:picMkLst>
            <pc:docMk/>
            <pc:sldMk cId="1990891655" sldId="2147480803"/>
            <ac:picMk id="4" creationId="{8813A935-247C-4884-F5AC-7E2B6B8F48F5}"/>
          </ac:picMkLst>
        </pc:picChg>
        <pc:picChg chg="del">
          <ac:chgData name="Yoel Kortick" userId="167978f5-7f40-4909-85d5-d4149554ad4e" providerId="ADAL" clId="{D5FD8459-2B5C-48A5-9673-8D128202ED48}" dt="2026-03-23T13:41:02.118" v="7787" actId="478"/>
          <ac:picMkLst>
            <pc:docMk/>
            <pc:sldMk cId="1990891655" sldId="2147480803"/>
            <ac:picMk id="5" creationId="{6F8E910C-BA4D-F0C7-4DA8-C63763773147}"/>
          </ac:picMkLst>
        </pc:picChg>
        <pc:picChg chg="del mod">
          <ac:chgData name="Yoel Kortick" userId="167978f5-7f40-4909-85d5-d4149554ad4e" providerId="ADAL" clId="{D5FD8459-2B5C-48A5-9673-8D128202ED48}" dt="2026-03-23T13:42:02.225" v="7805" actId="478"/>
          <ac:picMkLst>
            <pc:docMk/>
            <pc:sldMk cId="1990891655" sldId="2147480803"/>
            <ac:picMk id="7" creationId="{C22A3EEC-B948-9225-535E-74BCDC23658C}"/>
          </ac:picMkLst>
        </pc:picChg>
        <pc:picChg chg="add mod ord">
          <ac:chgData name="Yoel Kortick" userId="167978f5-7f40-4909-85d5-d4149554ad4e" providerId="ADAL" clId="{D5FD8459-2B5C-48A5-9673-8D128202ED48}" dt="2026-03-23T13:42:18.292" v="7824" actId="208"/>
          <ac:picMkLst>
            <pc:docMk/>
            <pc:sldMk cId="1990891655" sldId="2147480803"/>
            <ac:picMk id="13" creationId="{A89CB7D0-3E1F-BF08-6340-43DBC4927894}"/>
          </ac:picMkLst>
        </pc:picChg>
      </pc:sldChg>
      <pc:sldChg chg="modSp add mod">
        <pc:chgData name="Yoel Kortick" userId="167978f5-7f40-4909-85d5-d4149554ad4e" providerId="ADAL" clId="{D5FD8459-2B5C-48A5-9673-8D128202ED48}" dt="2026-03-23T13:43:31.683" v="7828" actId="313"/>
        <pc:sldMkLst>
          <pc:docMk/>
          <pc:sldMk cId="2966390291" sldId="2147480804"/>
        </pc:sldMkLst>
        <pc:spChg chg="mod">
          <ac:chgData name="Yoel Kortick" userId="167978f5-7f40-4909-85d5-d4149554ad4e" providerId="ADAL" clId="{D5FD8459-2B5C-48A5-9673-8D128202ED48}" dt="2026-03-23T13:43:31.683" v="7828" actId="313"/>
          <ac:spMkLst>
            <pc:docMk/>
            <pc:sldMk cId="2966390291" sldId="2147480804"/>
            <ac:spMk id="7" creationId="{B9A239CA-FE92-3BF3-5756-4E5D8E64B818}"/>
          </ac:spMkLst>
        </pc:spChg>
      </pc:sldChg>
      <pc:sldChg chg="modSp add mod">
        <pc:chgData name="Yoel Kortick" userId="167978f5-7f40-4909-85d5-d4149554ad4e" providerId="ADAL" clId="{D5FD8459-2B5C-48A5-9673-8D128202ED48}" dt="2026-03-23T13:44:02.963" v="7856" actId="1035"/>
        <pc:sldMkLst>
          <pc:docMk/>
          <pc:sldMk cId="996699142" sldId="2147480805"/>
        </pc:sldMkLst>
        <pc:spChg chg="mod">
          <ac:chgData name="Yoel Kortick" userId="167978f5-7f40-4909-85d5-d4149554ad4e" providerId="ADAL" clId="{D5FD8459-2B5C-48A5-9673-8D128202ED48}" dt="2026-03-23T13:43:32.611" v="7829" actId="313"/>
          <ac:spMkLst>
            <pc:docMk/>
            <pc:sldMk cId="996699142" sldId="2147480805"/>
            <ac:spMk id="3" creationId="{28394F9E-254D-3FD1-8430-0C04D915A5C9}"/>
          </ac:spMkLst>
        </pc:spChg>
        <pc:spChg chg="mod">
          <ac:chgData name="Yoel Kortick" userId="167978f5-7f40-4909-85d5-d4149554ad4e" providerId="ADAL" clId="{D5FD8459-2B5C-48A5-9673-8D128202ED48}" dt="2026-03-23T13:44:02.963" v="7856" actId="1035"/>
          <ac:spMkLst>
            <pc:docMk/>
            <pc:sldMk cId="996699142" sldId="2147480805"/>
            <ac:spMk id="6" creationId="{1A50337E-5129-7154-B9CC-CFEC4470A712}"/>
          </ac:spMkLst>
        </pc:spChg>
        <pc:spChg chg="mod">
          <ac:chgData name="Yoel Kortick" userId="167978f5-7f40-4909-85d5-d4149554ad4e" providerId="ADAL" clId="{D5FD8459-2B5C-48A5-9673-8D128202ED48}" dt="2026-03-23T13:44:02.963" v="7856" actId="1035"/>
          <ac:spMkLst>
            <pc:docMk/>
            <pc:sldMk cId="996699142" sldId="2147480805"/>
            <ac:spMk id="7" creationId="{72F717CF-2543-A263-0EC6-57741B03FC0D}"/>
          </ac:spMkLst>
        </pc:spChg>
      </pc:sldChg>
      <pc:sldChg chg="addSp delSp modSp add mod">
        <pc:chgData name="Yoel Kortick" userId="167978f5-7f40-4909-85d5-d4149554ad4e" providerId="ADAL" clId="{D5FD8459-2B5C-48A5-9673-8D128202ED48}" dt="2026-03-23T13:59:14.184" v="8191" actId="208"/>
        <pc:sldMkLst>
          <pc:docMk/>
          <pc:sldMk cId="3916148442" sldId="2147480806"/>
        </pc:sldMkLst>
        <pc:spChg chg="mod">
          <ac:chgData name="Yoel Kortick" userId="167978f5-7f40-4909-85d5-d4149554ad4e" providerId="ADAL" clId="{D5FD8459-2B5C-48A5-9673-8D128202ED48}" dt="2026-03-23T13:43:33.503" v="7830" actId="313"/>
          <ac:spMkLst>
            <pc:docMk/>
            <pc:sldMk cId="3916148442" sldId="2147480806"/>
            <ac:spMk id="3" creationId="{3EAA3AFC-265A-6845-4F7B-7E3B990456EF}"/>
          </ac:spMkLst>
        </pc:spChg>
        <pc:spChg chg="mod">
          <ac:chgData name="Yoel Kortick" userId="167978f5-7f40-4909-85d5-d4149554ad4e" providerId="ADAL" clId="{D5FD8459-2B5C-48A5-9673-8D128202ED48}" dt="2026-03-23T13:46:29.763" v="8076" actId="14100"/>
          <ac:spMkLst>
            <pc:docMk/>
            <pc:sldMk cId="3916148442" sldId="2147480806"/>
            <ac:spMk id="7" creationId="{ED1BB192-1390-FB5C-5D66-C09116EBF605}"/>
          </ac:spMkLst>
        </pc:spChg>
        <pc:spChg chg="mod">
          <ac:chgData name="Yoel Kortick" userId="167978f5-7f40-4909-85d5-d4149554ad4e" providerId="ADAL" clId="{D5FD8459-2B5C-48A5-9673-8D128202ED48}" dt="2026-03-23T13:46:17.067" v="7973" actId="1038"/>
          <ac:spMkLst>
            <pc:docMk/>
            <pc:sldMk cId="3916148442" sldId="2147480806"/>
            <ac:spMk id="8" creationId="{F1DD5F95-0404-7F02-87FF-2AACFA99AE3F}"/>
          </ac:spMkLst>
        </pc:spChg>
        <pc:picChg chg="del">
          <ac:chgData name="Yoel Kortick" userId="167978f5-7f40-4909-85d5-d4149554ad4e" providerId="ADAL" clId="{D5FD8459-2B5C-48A5-9673-8D128202ED48}" dt="2026-03-23T13:45:55.057" v="7857" actId="478"/>
          <ac:picMkLst>
            <pc:docMk/>
            <pc:sldMk cId="3916148442" sldId="2147480806"/>
            <ac:picMk id="5" creationId="{0D9EDA52-1B77-1A06-AEE2-798F32A1A06D}"/>
          </ac:picMkLst>
        </pc:picChg>
        <pc:picChg chg="add del mod ord">
          <ac:chgData name="Yoel Kortick" userId="167978f5-7f40-4909-85d5-d4149554ad4e" providerId="ADAL" clId="{D5FD8459-2B5C-48A5-9673-8D128202ED48}" dt="2026-03-23T13:59:05.596" v="8181" actId="478"/>
          <ac:picMkLst>
            <pc:docMk/>
            <pc:sldMk cId="3916148442" sldId="2147480806"/>
            <ac:picMk id="9" creationId="{4B058FCE-0836-30A9-714E-3489C72C8331}"/>
          </ac:picMkLst>
        </pc:picChg>
        <pc:picChg chg="add mod ord">
          <ac:chgData name="Yoel Kortick" userId="167978f5-7f40-4909-85d5-d4149554ad4e" providerId="ADAL" clId="{D5FD8459-2B5C-48A5-9673-8D128202ED48}" dt="2026-03-23T13:59:14.184" v="8191" actId="208"/>
          <ac:picMkLst>
            <pc:docMk/>
            <pc:sldMk cId="3916148442" sldId="2147480806"/>
            <ac:picMk id="11" creationId="{FE39C072-89F8-C63D-14CD-693B08FF62C4}"/>
          </ac:picMkLst>
        </pc:picChg>
      </pc:sldChg>
      <pc:sldChg chg="addSp delSp modSp add mod">
        <pc:chgData name="Yoel Kortick" userId="167978f5-7f40-4909-85d5-d4149554ad4e" providerId="ADAL" clId="{D5FD8459-2B5C-48A5-9673-8D128202ED48}" dt="2026-03-23T14:00:48.570" v="8257" actId="208"/>
        <pc:sldMkLst>
          <pc:docMk/>
          <pc:sldMk cId="658890855" sldId="2147480807"/>
        </pc:sldMkLst>
        <pc:spChg chg="mod">
          <ac:chgData name="Yoel Kortick" userId="167978f5-7f40-4909-85d5-d4149554ad4e" providerId="ADAL" clId="{D5FD8459-2B5C-48A5-9673-8D128202ED48}" dt="2026-03-23T13:43:34.348" v="7831" actId="313"/>
          <ac:spMkLst>
            <pc:docMk/>
            <pc:sldMk cId="658890855" sldId="2147480807"/>
            <ac:spMk id="3" creationId="{714DD47E-92F1-A28A-375A-BB878FCE2C92}"/>
          </ac:spMkLst>
        </pc:spChg>
        <pc:spChg chg="mod">
          <ac:chgData name="Yoel Kortick" userId="167978f5-7f40-4909-85d5-d4149554ad4e" providerId="ADAL" clId="{D5FD8459-2B5C-48A5-9673-8D128202ED48}" dt="2026-03-23T14:00:46.884" v="8256" actId="1076"/>
          <ac:spMkLst>
            <pc:docMk/>
            <pc:sldMk cId="658890855" sldId="2147480807"/>
            <ac:spMk id="11" creationId="{6D32565A-2EE0-86B3-CA02-13A1FFE03D19}"/>
          </ac:spMkLst>
        </pc:spChg>
        <pc:picChg chg="del">
          <ac:chgData name="Yoel Kortick" userId="167978f5-7f40-4909-85d5-d4149554ad4e" providerId="ADAL" clId="{D5FD8459-2B5C-48A5-9673-8D128202ED48}" dt="2026-03-23T14:00:06.598" v="8192" actId="478"/>
          <ac:picMkLst>
            <pc:docMk/>
            <pc:sldMk cId="658890855" sldId="2147480807"/>
            <ac:picMk id="4" creationId="{B7C9B15F-6662-5F36-F7DF-2BFD845D3CDA}"/>
          </ac:picMkLst>
        </pc:picChg>
        <pc:picChg chg="add mod">
          <ac:chgData name="Yoel Kortick" userId="167978f5-7f40-4909-85d5-d4149554ad4e" providerId="ADAL" clId="{D5FD8459-2B5C-48A5-9673-8D128202ED48}" dt="2026-03-23T14:00:15.052" v="8231" actId="208"/>
          <ac:picMkLst>
            <pc:docMk/>
            <pc:sldMk cId="658890855" sldId="2147480807"/>
            <ac:picMk id="5" creationId="{DB73339D-4EDB-25A4-2A49-94CB0033D93B}"/>
          </ac:picMkLst>
        </pc:picChg>
        <pc:picChg chg="add mod ord">
          <ac:chgData name="Yoel Kortick" userId="167978f5-7f40-4909-85d5-d4149554ad4e" providerId="ADAL" clId="{D5FD8459-2B5C-48A5-9673-8D128202ED48}" dt="2026-03-23T14:00:48.570" v="8257" actId="208"/>
          <ac:picMkLst>
            <pc:docMk/>
            <pc:sldMk cId="658890855" sldId="2147480807"/>
            <ac:picMk id="7" creationId="{E5914531-15BF-7C76-247A-C676B6F36268}"/>
          </ac:picMkLst>
        </pc:picChg>
        <pc:picChg chg="del">
          <ac:chgData name="Yoel Kortick" userId="167978f5-7f40-4909-85d5-d4149554ad4e" providerId="ADAL" clId="{D5FD8459-2B5C-48A5-9673-8D128202ED48}" dt="2026-03-23T14:00:35.381" v="8232" actId="478"/>
          <ac:picMkLst>
            <pc:docMk/>
            <pc:sldMk cId="658890855" sldId="2147480807"/>
            <ac:picMk id="10" creationId="{0A54A95E-E5D4-9DCB-4650-46BD6D87DCCF}"/>
          </ac:picMkLst>
        </pc:picChg>
      </pc:sldChg>
      <pc:sldChg chg="addSp delSp modSp add mod">
        <pc:chgData name="Yoel Kortick" userId="167978f5-7f40-4909-85d5-d4149554ad4e" providerId="ADAL" clId="{D5FD8459-2B5C-48A5-9673-8D128202ED48}" dt="2026-03-23T14:03:53.524" v="8263" actId="208"/>
        <pc:sldMkLst>
          <pc:docMk/>
          <pc:sldMk cId="3221984930" sldId="2147480808"/>
        </pc:sldMkLst>
        <pc:spChg chg="mod">
          <ac:chgData name="Yoel Kortick" userId="167978f5-7f40-4909-85d5-d4149554ad4e" providerId="ADAL" clId="{D5FD8459-2B5C-48A5-9673-8D128202ED48}" dt="2026-03-23T13:43:35.068" v="7832" actId="313"/>
          <ac:spMkLst>
            <pc:docMk/>
            <pc:sldMk cId="3221984930" sldId="2147480808"/>
            <ac:spMk id="3" creationId="{BC1601CC-6121-09E1-04FB-CD5F2A4233DC}"/>
          </ac:spMkLst>
        </pc:spChg>
        <pc:picChg chg="del">
          <ac:chgData name="Yoel Kortick" userId="167978f5-7f40-4909-85d5-d4149554ad4e" providerId="ADAL" clId="{D5FD8459-2B5C-48A5-9673-8D128202ED48}" dt="2026-03-23T14:03:40.818" v="8258" actId="478"/>
          <ac:picMkLst>
            <pc:docMk/>
            <pc:sldMk cId="3221984930" sldId="2147480808"/>
            <ac:picMk id="5" creationId="{F43B2288-8646-6761-0417-0A6AEB42E3DF}"/>
          </ac:picMkLst>
        </pc:picChg>
        <pc:picChg chg="add mod">
          <ac:chgData name="Yoel Kortick" userId="167978f5-7f40-4909-85d5-d4149554ad4e" providerId="ADAL" clId="{D5FD8459-2B5C-48A5-9673-8D128202ED48}" dt="2026-03-23T14:03:53.524" v="8263" actId="208"/>
          <ac:picMkLst>
            <pc:docMk/>
            <pc:sldMk cId="3221984930" sldId="2147480808"/>
            <ac:picMk id="6" creationId="{05CF7A8F-C867-3216-EE2D-83EFC9D7B995}"/>
          </ac:picMkLst>
        </pc:picChg>
      </pc:sldChg>
      <pc:sldChg chg="delSp modSp add mod">
        <pc:chgData name="Yoel Kortick" userId="167978f5-7f40-4909-85d5-d4149554ad4e" providerId="ADAL" clId="{D5FD8459-2B5C-48A5-9673-8D128202ED48}" dt="2026-03-23T14:14:52.086" v="8503" actId="313"/>
        <pc:sldMkLst>
          <pc:docMk/>
          <pc:sldMk cId="2341638518" sldId="2147480809"/>
        </pc:sldMkLst>
        <pc:spChg chg="mod">
          <ac:chgData name="Yoel Kortick" userId="167978f5-7f40-4909-85d5-d4149554ad4e" providerId="ADAL" clId="{D5FD8459-2B5C-48A5-9673-8D128202ED48}" dt="2026-03-23T13:43:35.755" v="7833" actId="313"/>
          <ac:spMkLst>
            <pc:docMk/>
            <pc:sldMk cId="2341638518" sldId="2147480809"/>
            <ac:spMk id="3" creationId="{FECEA7AD-8FDB-93E3-35F1-9E68ADD7E2D0}"/>
          </ac:spMkLst>
        </pc:spChg>
        <pc:spChg chg="del">
          <ac:chgData name="Yoel Kortick" userId="167978f5-7f40-4909-85d5-d4149554ad4e" providerId="ADAL" clId="{D5FD8459-2B5C-48A5-9673-8D128202ED48}" dt="2026-03-23T14:10:43.642" v="8264" actId="478"/>
          <ac:spMkLst>
            <pc:docMk/>
            <pc:sldMk cId="2341638518" sldId="2147480809"/>
            <ac:spMk id="11" creationId="{ADAF0696-4D47-E31C-CC2C-49867D3742A7}"/>
          </ac:spMkLst>
        </pc:spChg>
        <pc:spChg chg="del">
          <ac:chgData name="Yoel Kortick" userId="167978f5-7f40-4909-85d5-d4149554ad4e" providerId="ADAL" clId="{D5FD8459-2B5C-48A5-9673-8D128202ED48}" dt="2026-03-23T14:10:43.642" v="8264" actId="478"/>
          <ac:spMkLst>
            <pc:docMk/>
            <pc:sldMk cId="2341638518" sldId="2147480809"/>
            <ac:spMk id="12" creationId="{5870C456-B8B6-B248-2AF1-23B9D11ACD5C}"/>
          </ac:spMkLst>
        </pc:spChg>
        <pc:spChg chg="del">
          <ac:chgData name="Yoel Kortick" userId="167978f5-7f40-4909-85d5-d4149554ad4e" providerId="ADAL" clId="{D5FD8459-2B5C-48A5-9673-8D128202ED48}" dt="2026-03-23T14:10:43.642" v="8264" actId="478"/>
          <ac:spMkLst>
            <pc:docMk/>
            <pc:sldMk cId="2341638518" sldId="2147480809"/>
            <ac:spMk id="13" creationId="{8A37CD85-720D-64BB-C0DC-20A347A7EDB0}"/>
          </ac:spMkLst>
        </pc:spChg>
        <pc:spChg chg="del">
          <ac:chgData name="Yoel Kortick" userId="167978f5-7f40-4909-85d5-d4149554ad4e" providerId="ADAL" clId="{D5FD8459-2B5C-48A5-9673-8D128202ED48}" dt="2026-03-23T14:10:43.642" v="8264" actId="478"/>
          <ac:spMkLst>
            <pc:docMk/>
            <pc:sldMk cId="2341638518" sldId="2147480809"/>
            <ac:spMk id="14" creationId="{1DB3A3CC-CF50-2B56-B8F1-2E54AEA6B665}"/>
          </ac:spMkLst>
        </pc:spChg>
        <pc:spChg chg="mod">
          <ac:chgData name="Yoel Kortick" userId="167978f5-7f40-4909-85d5-d4149554ad4e" providerId="ADAL" clId="{D5FD8459-2B5C-48A5-9673-8D128202ED48}" dt="2026-03-23T14:14:52.086" v="8503" actId="313"/>
          <ac:spMkLst>
            <pc:docMk/>
            <pc:sldMk cId="2341638518" sldId="2147480809"/>
            <ac:spMk id="15" creationId="{B3BA626F-F6BB-81F4-4986-1CCBC1805063}"/>
          </ac:spMkLst>
        </pc:spChg>
        <pc:spChg chg="del">
          <ac:chgData name="Yoel Kortick" userId="167978f5-7f40-4909-85d5-d4149554ad4e" providerId="ADAL" clId="{D5FD8459-2B5C-48A5-9673-8D128202ED48}" dt="2026-03-23T14:10:43.642" v="8264" actId="478"/>
          <ac:spMkLst>
            <pc:docMk/>
            <pc:sldMk cId="2341638518" sldId="2147480809"/>
            <ac:spMk id="16" creationId="{CF1162C5-E7B4-D038-B6E3-6C4F726708B6}"/>
          </ac:spMkLst>
        </pc:spChg>
        <pc:spChg chg="del">
          <ac:chgData name="Yoel Kortick" userId="167978f5-7f40-4909-85d5-d4149554ad4e" providerId="ADAL" clId="{D5FD8459-2B5C-48A5-9673-8D128202ED48}" dt="2026-03-23T14:10:43.642" v="8264" actId="478"/>
          <ac:spMkLst>
            <pc:docMk/>
            <pc:sldMk cId="2341638518" sldId="2147480809"/>
            <ac:spMk id="21" creationId="{FA57BC98-7A60-779B-12EE-CFDD83720625}"/>
          </ac:spMkLst>
        </pc:spChg>
        <pc:picChg chg="del">
          <ac:chgData name="Yoel Kortick" userId="167978f5-7f40-4909-85d5-d4149554ad4e" providerId="ADAL" clId="{D5FD8459-2B5C-48A5-9673-8D128202ED48}" dt="2026-03-23T14:10:43.642" v="8264" actId="478"/>
          <ac:picMkLst>
            <pc:docMk/>
            <pc:sldMk cId="2341638518" sldId="2147480809"/>
            <ac:picMk id="4" creationId="{411FD272-F1A0-6E14-8BAB-FA19F26E4707}"/>
          </ac:picMkLst>
        </pc:picChg>
        <pc:picChg chg="del">
          <ac:chgData name="Yoel Kortick" userId="167978f5-7f40-4909-85d5-d4149554ad4e" providerId="ADAL" clId="{D5FD8459-2B5C-48A5-9673-8D128202ED48}" dt="2026-03-23T14:10:43.642" v="8264" actId="478"/>
          <ac:picMkLst>
            <pc:docMk/>
            <pc:sldMk cId="2341638518" sldId="2147480809"/>
            <ac:picMk id="8" creationId="{3756D7BA-673F-A059-8D4A-E36F79D13208}"/>
          </ac:picMkLst>
        </pc:picChg>
        <pc:picChg chg="del">
          <ac:chgData name="Yoel Kortick" userId="167978f5-7f40-4909-85d5-d4149554ad4e" providerId="ADAL" clId="{D5FD8459-2B5C-48A5-9673-8D128202ED48}" dt="2026-03-23T14:10:43.642" v="8264" actId="478"/>
          <ac:picMkLst>
            <pc:docMk/>
            <pc:sldMk cId="2341638518" sldId="2147480809"/>
            <ac:picMk id="10" creationId="{BA63CE5C-96C5-F8BF-9BA8-85EE3F354065}"/>
          </ac:picMkLst>
        </pc:picChg>
      </pc:sldChg>
      <pc:sldChg chg="addSp delSp modSp add mod">
        <pc:chgData name="Yoel Kortick" userId="167978f5-7f40-4909-85d5-d4149554ad4e" providerId="ADAL" clId="{D5FD8459-2B5C-48A5-9673-8D128202ED48}" dt="2026-03-23T14:17:42.428" v="8621" actId="14100"/>
        <pc:sldMkLst>
          <pc:docMk/>
          <pc:sldMk cId="101247783" sldId="2147480810"/>
        </pc:sldMkLst>
        <pc:spChg chg="mod">
          <ac:chgData name="Yoel Kortick" userId="167978f5-7f40-4909-85d5-d4149554ad4e" providerId="ADAL" clId="{D5FD8459-2B5C-48A5-9673-8D128202ED48}" dt="2026-03-23T13:43:36.458" v="7834" actId="313"/>
          <ac:spMkLst>
            <pc:docMk/>
            <pc:sldMk cId="101247783" sldId="2147480810"/>
            <ac:spMk id="3" creationId="{02E1D953-63EE-30EC-1A7B-5C4032082342}"/>
          </ac:spMkLst>
        </pc:spChg>
        <pc:spChg chg="add">
          <ac:chgData name="Yoel Kortick" userId="167978f5-7f40-4909-85d5-d4149554ad4e" providerId="ADAL" clId="{D5FD8459-2B5C-48A5-9673-8D128202ED48}" dt="2026-03-23T14:16:31.014" v="8562" actId="11529"/>
          <ac:spMkLst>
            <pc:docMk/>
            <pc:sldMk cId="101247783" sldId="2147480810"/>
            <ac:spMk id="6" creationId="{3D68A215-5201-7F75-2DE4-3DB5C5F4F534}"/>
          </ac:spMkLst>
        </pc:spChg>
        <pc:spChg chg="add mod">
          <ac:chgData name="Yoel Kortick" userId="167978f5-7f40-4909-85d5-d4149554ad4e" providerId="ADAL" clId="{D5FD8459-2B5C-48A5-9673-8D128202ED48}" dt="2026-03-23T14:17:42.428" v="8621" actId="14100"/>
          <ac:spMkLst>
            <pc:docMk/>
            <pc:sldMk cId="101247783" sldId="2147480810"/>
            <ac:spMk id="8" creationId="{5FF129F8-B804-6E32-9126-B96B6A68D266}"/>
          </ac:spMkLst>
        </pc:spChg>
        <pc:spChg chg="del">
          <ac:chgData name="Yoel Kortick" userId="167978f5-7f40-4909-85d5-d4149554ad4e" providerId="ADAL" clId="{D5FD8459-2B5C-48A5-9673-8D128202ED48}" dt="2026-03-23T14:15:10.959" v="8522" actId="478"/>
          <ac:spMkLst>
            <pc:docMk/>
            <pc:sldMk cId="101247783" sldId="2147480810"/>
            <ac:spMk id="11" creationId="{A360B264-4E4F-7967-4607-9885ACA16BAE}"/>
          </ac:spMkLst>
        </pc:spChg>
        <pc:spChg chg="del">
          <ac:chgData name="Yoel Kortick" userId="167978f5-7f40-4909-85d5-d4149554ad4e" providerId="ADAL" clId="{D5FD8459-2B5C-48A5-9673-8D128202ED48}" dt="2026-03-23T14:15:10.959" v="8522" actId="478"/>
          <ac:spMkLst>
            <pc:docMk/>
            <pc:sldMk cId="101247783" sldId="2147480810"/>
            <ac:spMk id="12" creationId="{4F6DFB75-DCE1-4AD5-84EF-4F0AED5F74FF}"/>
          </ac:spMkLst>
        </pc:spChg>
        <pc:spChg chg="del">
          <ac:chgData name="Yoel Kortick" userId="167978f5-7f40-4909-85d5-d4149554ad4e" providerId="ADAL" clId="{D5FD8459-2B5C-48A5-9673-8D128202ED48}" dt="2026-03-23T14:15:10.959" v="8522" actId="478"/>
          <ac:spMkLst>
            <pc:docMk/>
            <pc:sldMk cId="101247783" sldId="2147480810"/>
            <ac:spMk id="13" creationId="{8AF75733-4A42-49D1-2EF6-B1C74520EE14}"/>
          </ac:spMkLst>
        </pc:spChg>
        <pc:spChg chg="del">
          <ac:chgData name="Yoel Kortick" userId="167978f5-7f40-4909-85d5-d4149554ad4e" providerId="ADAL" clId="{D5FD8459-2B5C-48A5-9673-8D128202ED48}" dt="2026-03-23T14:15:10.959" v="8522" actId="478"/>
          <ac:spMkLst>
            <pc:docMk/>
            <pc:sldMk cId="101247783" sldId="2147480810"/>
            <ac:spMk id="14" creationId="{638DBDF6-24FD-9D8A-3D3D-45F6EF06FEFB}"/>
          </ac:spMkLst>
        </pc:spChg>
        <pc:spChg chg="mod">
          <ac:chgData name="Yoel Kortick" userId="167978f5-7f40-4909-85d5-d4149554ad4e" providerId="ADAL" clId="{D5FD8459-2B5C-48A5-9673-8D128202ED48}" dt="2026-03-23T14:15:06.469" v="8521" actId="20577"/>
          <ac:spMkLst>
            <pc:docMk/>
            <pc:sldMk cId="101247783" sldId="2147480810"/>
            <ac:spMk id="15" creationId="{16F18AAE-6B92-D198-8ACB-D66EA7E18C86}"/>
          </ac:spMkLst>
        </pc:spChg>
        <pc:spChg chg="del">
          <ac:chgData name="Yoel Kortick" userId="167978f5-7f40-4909-85d5-d4149554ad4e" providerId="ADAL" clId="{D5FD8459-2B5C-48A5-9673-8D128202ED48}" dt="2026-03-23T14:15:10.959" v="8522" actId="478"/>
          <ac:spMkLst>
            <pc:docMk/>
            <pc:sldMk cId="101247783" sldId="2147480810"/>
            <ac:spMk id="16" creationId="{ACAB68A9-EFE0-4261-6B76-FC0CF44F07BF}"/>
          </ac:spMkLst>
        </pc:spChg>
        <pc:spChg chg="del">
          <ac:chgData name="Yoel Kortick" userId="167978f5-7f40-4909-85d5-d4149554ad4e" providerId="ADAL" clId="{D5FD8459-2B5C-48A5-9673-8D128202ED48}" dt="2026-03-23T14:15:10.959" v="8522" actId="478"/>
          <ac:spMkLst>
            <pc:docMk/>
            <pc:sldMk cId="101247783" sldId="2147480810"/>
            <ac:spMk id="21" creationId="{8FAE06AF-D47C-CD1C-15AD-D5AAE36F06EC}"/>
          </ac:spMkLst>
        </pc:spChg>
        <pc:picChg chg="add mod ord">
          <ac:chgData name="Yoel Kortick" userId="167978f5-7f40-4909-85d5-d4149554ad4e" providerId="ADAL" clId="{D5FD8459-2B5C-48A5-9673-8D128202ED48}" dt="2026-03-23T14:16:34.940" v="8563" actId="208"/>
          <ac:picMkLst>
            <pc:docMk/>
            <pc:sldMk cId="101247783" sldId="2147480810"/>
            <ac:picMk id="4" creationId="{88A9071F-4229-DD71-D877-EF2B522671FD}"/>
          </ac:picMkLst>
        </pc:picChg>
        <pc:picChg chg="del">
          <ac:chgData name="Yoel Kortick" userId="167978f5-7f40-4909-85d5-d4149554ad4e" providerId="ADAL" clId="{D5FD8459-2B5C-48A5-9673-8D128202ED48}" dt="2026-03-23T14:15:10.959" v="8522" actId="478"/>
          <ac:picMkLst>
            <pc:docMk/>
            <pc:sldMk cId="101247783" sldId="2147480810"/>
            <ac:picMk id="5" creationId="{A6D9B585-DEB1-C217-C04F-D0060850E5FD}"/>
          </ac:picMkLst>
        </pc:picChg>
        <pc:picChg chg="del">
          <ac:chgData name="Yoel Kortick" userId="167978f5-7f40-4909-85d5-d4149554ad4e" providerId="ADAL" clId="{D5FD8459-2B5C-48A5-9673-8D128202ED48}" dt="2026-03-23T14:15:10.959" v="8522" actId="478"/>
          <ac:picMkLst>
            <pc:docMk/>
            <pc:sldMk cId="101247783" sldId="2147480810"/>
            <ac:picMk id="7" creationId="{4A63C4AB-E3D1-814E-CFEB-0C6AC55B5F5D}"/>
          </ac:picMkLst>
        </pc:picChg>
        <pc:picChg chg="del">
          <ac:chgData name="Yoel Kortick" userId="167978f5-7f40-4909-85d5-d4149554ad4e" providerId="ADAL" clId="{D5FD8459-2B5C-48A5-9673-8D128202ED48}" dt="2026-03-23T14:15:10.959" v="8522" actId="478"/>
          <ac:picMkLst>
            <pc:docMk/>
            <pc:sldMk cId="101247783" sldId="2147480810"/>
            <ac:picMk id="17" creationId="{CF5B22B7-E9D1-046E-D6BB-344D3C38D1CA}"/>
          </ac:picMkLst>
        </pc:picChg>
      </pc:sldChg>
      <pc:sldChg chg="modSp add del mod">
        <pc:chgData name="Yoel Kortick" userId="167978f5-7f40-4909-85d5-d4149554ad4e" providerId="ADAL" clId="{D5FD8459-2B5C-48A5-9673-8D128202ED48}" dt="2026-03-23T14:15:30.734" v="8548" actId="47"/>
        <pc:sldMkLst>
          <pc:docMk/>
          <pc:sldMk cId="1137881919" sldId="2147480811"/>
        </pc:sldMkLst>
        <pc:spChg chg="mod">
          <ac:chgData name="Yoel Kortick" userId="167978f5-7f40-4909-85d5-d4149554ad4e" providerId="ADAL" clId="{D5FD8459-2B5C-48A5-9673-8D128202ED48}" dt="2026-03-23T13:43:37.158" v="7835" actId="313"/>
          <ac:spMkLst>
            <pc:docMk/>
            <pc:sldMk cId="1137881919" sldId="2147480811"/>
            <ac:spMk id="3" creationId="{762B3387-DB3B-76CE-C450-B5A182E0CE57}"/>
          </ac:spMkLst>
        </pc:spChg>
      </pc:sldChg>
      <pc:sldChg chg="modSp add del mod">
        <pc:chgData name="Yoel Kortick" userId="167978f5-7f40-4909-85d5-d4149554ad4e" providerId="ADAL" clId="{D5FD8459-2B5C-48A5-9673-8D128202ED48}" dt="2026-03-23T14:15:31.142" v="8549" actId="47"/>
        <pc:sldMkLst>
          <pc:docMk/>
          <pc:sldMk cId="158070314" sldId="2147480812"/>
        </pc:sldMkLst>
        <pc:spChg chg="mod">
          <ac:chgData name="Yoel Kortick" userId="167978f5-7f40-4909-85d5-d4149554ad4e" providerId="ADAL" clId="{D5FD8459-2B5C-48A5-9673-8D128202ED48}" dt="2026-03-23T13:43:38.260" v="7836" actId="313"/>
          <ac:spMkLst>
            <pc:docMk/>
            <pc:sldMk cId="158070314" sldId="2147480812"/>
            <ac:spMk id="3" creationId="{6A6131B5-5478-B953-96F9-6E5891A3F684}"/>
          </ac:spMkLst>
        </pc:spChg>
      </pc:sldChg>
      <pc:sldChg chg="addSp modSp add mod">
        <pc:chgData name="Yoel Kortick" userId="167978f5-7f40-4909-85d5-d4149554ad4e" providerId="ADAL" clId="{D5FD8459-2B5C-48A5-9673-8D128202ED48}" dt="2026-03-23T14:19:23.994" v="8863" actId="208"/>
        <pc:sldMkLst>
          <pc:docMk/>
          <pc:sldMk cId="4017019470" sldId="2147480813"/>
        </pc:sldMkLst>
        <pc:spChg chg="add mod">
          <ac:chgData name="Yoel Kortick" userId="167978f5-7f40-4909-85d5-d4149554ad4e" providerId="ADAL" clId="{D5FD8459-2B5C-48A5-9673-8D128202ED48}" dt="2026-03-23T14:17:51.195" v="8627" actId="1038"/>
          <ac:spMkLst>
            <pc:docMk/>
            <pc:sldMk cId="4017019470" sldId="2147480813"/>
            <ac:spMk id="2" creationId="{C903F6A6-8EDF-FF1C-CF20-FB2002B0767C}"/>
          </ac:spMkLst>
        </pc:spChg>
        <pc:spChg chg="add mod">
          <ac:chgData name="Yoel Kortick" userId="167978f5-7f40-4909-85d5-d4149554ad4e" providerId="ADAL" clId="{D5FD8459-2B5C-48A5-9673-8D128202ED48}" dt="2026-03-23T14:18:01.392" v="8670" actId="1038"/>
          <ac:spMkLst>
            <pc:docMk/>
            <pc:sldMk cId="4017019470" sldId="2147480813"/>
            <ac:spMk id="6" creationId="{D64EC574-CDCF-D74A-EB52-628825D61661}"/>
          </ac:spMkLst>
        </pc:spChg>
        <pc:spChg chg="add mod">
          <ac:chgData name="Yoel Kortick" userId="167978f5-7f40-4909-85d5-d4149554ad4e" providerId="ADAL" clId="{D5FD8459-2B5C-48A5-9673-8D128202ED48}" dt="2026-03-23T14:18:55.115" v="8761" actId="1035"/>
          <ac:spMkLst>
            <pc:docMk/>
            <pc:sldMk cId="4017019470" sldId="2147480813"/>
            <ac:spMk id="9" creationId="{C391B98D-C71F-9E64-C074-7B58EA1118A5}"/>
          </ac:spMkLst>
        </pc:spChg>
        <pc:spChg chg="add mod">
          <ac:chgData name="Yoel Kortick" userId="167978f5-7f40-4909-85d5-d4149554ad4e" providerId="ADAL" clId="{D5FD8459-2B5C-48A5-9673-8D128202ED48}" dt="2026-03-23T14:19:13.641" v="8845" actId="1035"/>
          <ac:spMkLst>
            <pc:docMk/>
            <pc:sldMk cId="4017019470" sldId="2147480813"/>
            <ac:spMk id="10" creationId="{00479939-9CF7-9436-2B76-20884E82FC39}"/>
          </ac:spMkLst>
        </pc:spChg>
        <pc:spChg chg="add mod">
          <ac:chgData name="Yoel Kortick" userId="167978f5-7f40-4909-85d5-d4149554ad4e" providerId="ADAL" clId="{D5FD8459-2B5C-48A5-9673-8D128202ED48}" dt="2026-03-23T14:19:21.095" v="8862" actId="1036"/>
          <ac:spMkLst>
            <pc:docMk/>
            <pc:sldMk cId="4017019470" sldId="2147480813"/>
            <ac:spMk id="11" creationId="{9A751232-F96C-77CE-BB79-6278B077AA73}"/>
          </ac:spMkLst>
        </pc:spChg>
        <pc:spChg chg="mod">
          <ac:chgData name="Yoel Kortick" userId="167978f5-7f40-4909-85d5-d4149554ad4e" providerId="ADAL" clId="{D5FD8459-2B5C-48A5-9673-8D128202ED48}" dt="2026-03-23T14:15:19.112" v="8533" actId="20577"/>
          <ac:spMkLst>
            <pc:docMk/>
            <pc:sldMk cId="4017019470" sldId="2147480813"/>
            <ac:spMk id="15" creationId="{2845FC75-D0A5-B258-635E-5E97FEED961F}"/>
          </ac:spMkLst>
        </pc:spChg>
        <pc:picChg chg="add mod ord">
          <ac:chgData name="Yoel Kortick" userId="167978f5-7f40-4909-85d5-d4149554ad4e" providerId="ADAL" clId="{D5FD8459-2B5C-48A5-9673-8D128202ED48}" dt="2026-03-23T14:17:29.635" v="8619" actId="208"/>
          <ac:picMkLst>
            <pc:docMk/>
            <pc:sldMk cId="4017019470" sldId="2147480813"/>
            <ac:picMk id="5" creationId="{DAF477A4-5614-49F3-ACE2-78D7BF8871E4}"/>
          </ac:picMkLst>
        </pc:picChg>
        <pc:picChg chg="add mod">
          <ac:chgData name="Yoel Kortick" userId="167978f5-7f40-4909-85d5-d4149554ad4e" providerId="ADAL" clId="{D5FD8459-2B5C-48A5-9673-8D128202ED48}" dt="2026-03-23T14:19:23.994" v="8863" actId="208"/>
          <ac:picMkLst>
            <pc:docMk/>
            <pc:sldMk cId="4017019470" sldId="2147480813"/>
            <ac:picMk id="8" creationId="{413C742E-652A-DE39-EACE-5B0148275745}"/>
          </ac:picMkLst>
        </pc:picChg>
      </pc:sldChg>
      <pc:sldChg chg="addSp modSp add del mod">
        <pc:chgData name="Yoel Kortick" userId="167978f5-7f40-4909-85d5-d4149554ad4e" providerId="ADAL" clId="{D5FD8459-2B5C-48A5-9673-8D128202ED48}" dt="2026-03-23T14:23:18.693" v="8954" actId="47"/>
        <pc:sldMkLst>
          <pc:docMk/>
          <pc:sldMk cId="3395890185" sldId="2147480814"/>
        </pc:sldMkLst>
        <pc:spChg chg="add mod">
          <ac:chgData name="Yoel Kortick" userId="167978f5-7f40-4909-85d5-d4149554ad4e" providerId="ADAL" clId="{D5FD8459-2B5C-48A5-9673-8D128202ED48}" dt="2026-03-23T14:16:41.565" v="8565"/>
          <ac:spMkLst>
            <pc:docMk/>
            <pc:sldMk cId="3395890185" sldId="2147480814"/>
            <ac:spMk id="2" creationId="{2B8BFEA0-F197-6B59-2598-5BA6FC125BDE}"/>
          </ac:spMkLst>
        </pc:spChg>
        <pc:spChg chg="mod">
          <ac:chgData name="Yoel Kortick" userId="167978f5-7f40-4909-85d5-d4149554ad4e" providerId="ADAL" clId="{D5FD8459-2B5C-48A5-9673-8D128202ED48}" dt="2026-03-23T14:15:27.618" v="8547" actId="20577"/>
          <ac:spMkLst>
            <pc:docMk/>
            <pc:sldMk cId="3395890185" sldId="2147480814"/>
            <ac:spMk id="15" creationId="{1E3CB1CB-D9EB-475C-ED2F-3BA422E2DFEA}"/>
          </ac:spMkLst>
        </pc:spChg>
      </pc:sldChg>
      <pc:sldChg chg="addSp delSp modSp add mod">
        <pc:chgData name="Yoel Kortick" userId="167978f5-7f40-4909-85d5-d4149554ad4e" providerId="ADAL" clId="{D5FD8459-2B5C-48A5-9673-8D128202ED48}" dt="2026-03-23T14:23:52.002" v="9022" actId="14100"/>
        <pc:sldMkLst>
          <pc:docMk/>
          <pc:sldMk cId="590834669" sldId="2147480815"/>
        </pc:sldMkLst>
        <pc:spChg chg="mod">
          <ac:chgData name="Yoel Kortick" userId="167978f5-7f40-4909-85d5-d4149554ad4e" providerId="ADAL" clId="{D5FD8459-2B5C-48A5-9673-8D128202ED48}" dt="2026-03-23T14:19:50.968" v="8865"/>
          <ac:spMkLst>
            <pc:docMk/>
            <pc:sldMk cId="590834669" sldId="2147480815"/>
            <ac:spMk id="3" creationId="{1FA57791-811F-73D4-C8ED-D30EC4659FBB}"/>
          </ac:spMkLst>
        </pc:spChg>
        <pc:spChg chg="mod">
          <ac:chgData name="Yoel Kortick" userId="167978f5-7f40-4909-85d5-d4149554ad4e" providerId="ADAL" clId="{D5FD8459-2B5C-48A5-9673-8D128202ED48}" dt="2026-03-23T14:20:05.145" v="8866"/>
          <ac:spMkLst>
            <pc:docMk/>
            <pc:sldMk cId="590834669" sldId="2147480815"/>
            <ac:spMk id="8" creationId="{F71B0946-73A2-E33A-1D81-760DEADDB732}"/>
          </ac:spMkLst>
        </pc:spChg>
        <pc:spChg chg="mod">
          <ac:chgData name="Yoel Kortick" userId="167978f5-7f40-4909-85d5-d4149554ad4e" providerId="ADAL" clId="{D5FD8459-2B5C-48A5-9673-8D128202ED48}" dt="2026-03-23T14:21:46.096" v="8912" actId="14100"/>
          <ac:spMkLst>
            <pc:docMk/>
            <pc:sldMk cId="590834669" sldId="2147480815"/>
            <ac:spMk id="9" creationId="{EC97492C-48DB-A088-BDAB-422219CACBD9}"/>
          </ac:spMkLst>
        </pc:spChg>
        <pc:spChg chg="mod">
          <ac:chgData name="Yoel Kortick" userId="167978f5-7f40-4909-85d5-d4149554ad4e" providerId="ADAL" clId="{D5FD8459-2B5C-48A5-9673-8D128202ED48}" dt="2026-03-23T14:21:55.956" v="8918" actId="1035"/>
          <ac:spMkLst>
            <pc:docMk/>
            <pc:sldMk cId="590834669" sldId="2147480815"/>
            <ac:spMk id="10" creationId="{29079420-D65F-B843-E473-4BEC13B9CBF0}"/>
          </ac:spMkLst>
        </pc:spChg>
        <pc:spChg chg="mod">
          <ac:chgData name="Yoel Kortick" userId="167978f5-7f40-4909-85d5-d4149554ad4e" providerId="ADAL" clId="{D5FD8459-2B5C-48A5-9673-8D128202ED48}" dt="2026-03-23T14:22:04.974" v="8937" actId="1035"/>
          <ac:spMkLst>
            <pc:docMk/>
            <pc:sldMk cId="590834669" sldId="2147480815"/>
            <ac:spMk id="11" creationId="{E4177B06-6797-5F78-8CC3-1E677167B4B7}"/>
          </ac:spMkLst>
        </pc:spChg>
        <pc:spChg chg="mod">
          <ac:chgData name="Yoel Kortick" userId="167978f5-7f40-4909-85d5-d4149554ad4e" providerId="ADAL" clId="{D5FD8459-2B5C-48A5-9673-8D128202ED48}" dt="2026-03-23T14:22:04.974" v="8937" actId="1035"/>
          <ac:spMkLst>
            <pc:docMk/>
            <pc:sldMk cId="590834669" sldId="2147480815"/>
            <ac:spMk id="12" creationId="{EDF8980F-1F87-0C62-B19A-C23DEDA2213D}"/>
          </ac:spMkLst>
        </pc:spChg>
        <pc:spChg chg="add">
          <ac:chgData name="Yoel Kortick" userId="167978f5-7f40-4909-85d5-d4149554ad4e" providerId="ADAL" clId="{D5FD8459-2B5C-48A5-9673-8D128202ED48}" dt="2026-03-23T14:23:38.626" v="8955" actId="11529"/>
          <ac:spMkLst>
            <pc:docMk/>
            <pc:sldMk cId="590834669" sldId="2147480815"/>
            <ac:spMk id="14" creationId="{103C8043-B23F-F118-CB42-6B2B33DCC3FF}"/>
          </ac:spMkLst>
        </pc:spChg>
        <pc:spChg chg="add mod">
          <ac:chgData name="Yoel Kortick" userId="167978f5-7f40-4909-85d5-d4149554ad4e" providerId="ADAL" clId="{D5FD8459-2B5C-48A5-9673-8D128202ED48}" dt="2026-03-23T14:23:52.002" v="9022" actId="14100"/>
          <ac:spMkLst>
            <pc:docMk/>
            <pc:sldMk cId="590834669" sldId="2147480815"/>
            <ac:spMk id="15" creationId="{05D7CCDA-EC27-B1E3-5C7D-00FE2C173B47}"/>
          </ac:spMkLst>
        </pc:spChg>
        <pc:picChg chg="add del mod ord">
          <ac:chgData name="Yoel Kortick" userId="167978f5-7f40-4909-85d5-d4149554ad4e" providerId="ADAL" clId="{D5FD8459-2B5C-48A5-9673-8D128202ED48}" dt="2026-03-23T14:21:26.558" v="8894" actId="478"/>
          <ac:picMkLst>
            <pc:docMk/>
            <pc:sldMk cId="590834669" sldId="2147480815"/>
            <ac:picMk id="4" creationId="{3342935B-FB4A-D912-EABD-672B7AC87CFD}"/>
          </ac:picMkLst>
        </pc:picChg>
        <pc:picChg chg="del">
          <ac:chgData name="Yoel Kortick" userId="167978f5-7f40-4909-85d5-d4149554ad4e" providerId="ADAL" clId="{D5FD8459-2B5C-48A5-9673-8D128202ED48}" dt="2026-03-23T14:20:10.046" v="8867" actId="478"/>
          <ac:picMkLst>
            <pc:docMk/>
            <pc:sldMk cId="590834669" sldId="2147480815"/>
            <ac:picMk id="5" creationId="{D83C2806-AB70-AFC0-78A2-75A12123CF9C}"/>
          </ac:picMkLst>
        </pc:picChg>
        <pc:picChg chg="mod">
          <ac:chgData name="Yoel Kortick" userId="167978f5-7f40-4909-85d5-d4149554ad4e" providerId="ADAL" clId="{D5FD8459-2B5C-48A5-9673-8D128202ED48}" dt="2026-03-23T14:22:04.974" v="8937" actId="1035"/>
          <ac:picMkLst>
            <pc:docMk/>
            <pc:sldMk cId="590834669" sldId="2147480815"/>
            <ac:picMk id="7" creationId="{F7189441-FA72-1EA0-2DB7-9F8A9C99DBD9}"/>
          </ac:picMkLst>
        </pc:picChg>
        <pc:picChg chg="add mod ord">
          <ac:chgData name="Yoel Kortick" userId="167978f5-7f40-4909-85d5-d4149554ad4e" providerId="ADAL" clId="{D5FD8459-2B5C-48A5-9673-8D128202ED48}" dt="2026-03-23T14:22:07.710" v="8938" actId="208"/>
          <ac:picMkLst>
            <pc:docMk/>
            <pc:sldMk cId="590834669" sldId="2147480815"/>
            <ac:picMk id="13" creationId="{51A2022A-7E08-526C-8AE4-7EFA3A1F9A46}"/>
          </ac:picMkLst>
        </pc:picChg>
      </pc:sldChg>
      <pc:sldMasterChg chg="delSldLayout modSldLayout">
        <pc:chgData name="Yoel Kortick" userId="167978f5-7f40-4909-85d5-d4149554ad4e" providerId="ADAL" clId="{D5FD8459-2B5C-48A5-9673-8D128202ED48}" dt="2026-03-23T08:09:27.718" v="6232" actId="47"/>
        <pc:sldMasterMkLst>
          <pc:docMk/>
          <pc:sldMasterMk cId="1691894521" sldId="2147483966"/>
        </pc:sldMasterMkLst>
        <pc:sldLayoutChg chg="modSp mod">
          <pc:chgData name="Yoel Kortick" userId="167978f5-7f40-4909-85d5-d4149554ad4e" providerId="ADAL" clId="{D5FD8459-2B5C-48A5-9673-8D128202ED48}" dt="2026-03-22T09:22:32.694" v="64" actId="1036"/>
          <pc:sldLayoutMkLst>
            <pc:docMk/>
            <pc:sldMasterMk cId="1691894521" sldId="2147483966"/>
            <pc:sldLayoutMk cId="2805829425" sldId="2147484499"/>
          </pc:sldLayoutMkLst>
          <pc:spChg chg="mod">
            <ac:chgData name="Yoel Kortick" userId="167978f5-7f40-4909-85d5-d4149554ad4e" providerId="ADAL" clId="{D5FD8459-2B5C-48A5-9673-8D128202ED48}" dt="2026-03-22T09:22:32.694" v="64" actId="1036"/>
            <ac:spMkLst>
              <pc:docMk/>
              <pc:sldMasterMk cId="1691894521" sldId="2147483966"/>
              <pc:sldLayoutMk cId="2805829425" sldId="2147484499"/>
              <ac:spMk id="6" creationId="{4B303406-BC78-DA68-B53E-5531BCABC8B3}"/>
            </ac:spMkLst>
          </pc:spChg>
        </pc:sldLayoutChg>
        <pc:sldLayoutChg chg="del">
          <pc:chgData name="Yoel Kortick" userId="167978f5-7f40-4909-85d5-d4149554ad4e" providerId="ADAL" clId="{D5FD8459-2B5C-48A5-9673-8D128202ED48}" dt="2026-03-22T09:14:51.771" v="13" actId="47"/>
          <pc:sldLayoutMkLst>
            <pc:docMk/>
            <pc:sldMasterMk cId="1691894521" sldId="2147483966"/>
            <pc:sldLayoutMk cId="690774707" sldId="2147484662"/>
          </pc:sldLayoutMkLst>
        </pc:sldLayoutChg>
        <pc:sldLayoutChg chg="del">
          <pc:chgData name="Yoel Kortick" userId="167978f5-7f40-4909-85d5-d4149554ad4e" providerId="ADAL" clId="{D5FD8459-2B5C-48A5-9673-8D128202ED48}" dt="2026-03-22T09:21:04.994" v="53" actId="47"/>
          <pc:sldLayoutMkLst>
            <pc:docMk/>
            <pc:sldMasterMk cId="1691894521" sldId="2147483966"/>
            <pc:sldLayoutMk cId="2188225219" sldId="2147484663"/>
          </pc:sldLayoutMkLst>
        </pc:sldLayoutChg>
        <pc:sldLayoutChg chg="del">
          <pc:chgData name="Yoel Kortick" userId="167978f5-7f40-4909-85d5-d4149554ad4e" providerId="ADAL" clId="{D5FD8459-2B5C-48A5-9673-8D128202ED48}" dt="2026-03-22T09:21:50.304" v="63" actId="47"/>
          <pc:sldLayoutMkLst>
            <pc:docMk/>
            <pc:sldMasterMk cId="1691894521" sldId="2147483966"/>
            <pc:sldLayoutMk cId="3171588002" sldId="2147484664"/>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2377956208" sldId="2147484674"/>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816964536" sldId="2147484675"/>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189835987" sldId="2147484676"/>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3668973177" sldId="2147484677"/>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898326815" sldId="2147484678"/>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019332910" sldId="2147484679"/>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079949545" sldId="2147484680"/>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420583865" sldId="2147484681"/>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2188194729" sldId="2147484682"/>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3219992059" sldId="2147484683"/>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3466837601" sldId="2147484684"/>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760903154" sldId="2147484685"/>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212576071" sldId="2147484686"/>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495548531" sldId="2147484687"/>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316953492" sldId="2147484688"/>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810021126" sldId="2147484689"/>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857432768" sldId="2147484690"/>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617398408" sldId="2147484691"/>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3895226510" sldId="2147484692"/>
          </pc:sldLayoutMkLst>
        </pc:sldLayoutChg>
        <pc:sldLayoutChg chg="del">
          <pc:chgData name="Yoel Kortick" userId="167978f5-7f40-4909-85d5-d4149554ad4e" providerId="ADAL" clId="{D5FD8459-2B5C-48A5-9673-8D128202ED48}" dt="2026-03-22T15:04:54.285" v="2658" actId="47"/>
          <pc:sldLayoutMkLst>
            <pc:docMk/>
            <pc:sldMasterMk cId="1691894521" sldId="2147483966"/>
            <pc:sldLayoutMk cId="3928157334" sldId="2147484693"/>
          </pc:sldLayoutMkLst>
        </pc:sldLayoutChg>
        <pc:sldLayoutChg chg="del">
          <pc:chgData name="Yoel Kortick" userId="167978f5-7f40-4909-85d5-d4149554ad4e" providerId="ADAL" clId="{D5FD8459-2B5C-48A5-9673-8D128202ED48}" dt="2026-03-22T15:04:57.753" v="2659" actId="47"/>
          <pc:sldLayoutMkLst>
            <pc:docMk/>
            <pc:sldMasterMk cId="1691894521" sldId="2147483966"/>
            <pc:sldLayoutMk cId="1877383034" sldId="2147484694"/>
          </pc:sldLayoutMkLst>
        </pc:sldLayoutChg>
        <pc:sldLayoutChg chg="del">
          <pc:chgData name="Yoel Kortick" userId="167978f5-7f40-4909-85d5-d4149554ad4e" providerId="ADAL" clId="{D5FD8459-2B5C-48A5-9673-8D128202ED48}" dt="2026-03-22T15:05:27.895" v="2660" actId="47"/>
          <pc:sldLayoutMkLst>
            <pc:docMk/>
            <pc:sldMasterMk cId="1691894521" sldId="2147483966"/>
            <pc:sldLayoutMk cId="1387188944" sldId="2147484695"/>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066773801" sldId="2147484696"/>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3443174172" sldId="2147484697"/>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2107736276" sldId="2147484698"/>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2107203417" sldId="2147484699"/>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155161231" sldId="2147484700"/>
          </pc:sldLayoutMkLst>
        </pc:sldLayoutChg>
        <pc:sldLayoutChg chg="del">
          <pc:chgData name="Yoel Kortick" userId="167978f5-7f40-4909-85d5-d4149554ad4e" providerId="ADAL" clId="{D5FD8459-2B5C-48A5-9673-8D128202ED48}" dt="2026-03-23T08:09:27.718" v="6232" actId="47"/>
          <pc:sldLayoutMkLst>
            <pc:docMk/>
            <pc:sldMasterMk cId="1691894521" sldId="2147483966"/>
            <pc:sldLayoutMk cId="516013061" sldId="2147484701"/>
          </pc:sldLayoutMkLst>
        </pc:sldLayoutChg>
        <pc:sldLayoutChg chg="del">
          <pc:chgData name="Yoel Kortick" userId="167978f5-7f40-4909-85d5-d4149554ad4e" providerId="ADAL" clId="{D5FD8459-2B5C-48A5-9673-8D128202ED48}" dt="2026-03-22T09:15:56.632" v="51" actId="2696"/>
          <pc:sldLayoutMkLst>
            <pc:docMk/>
            <pc:sldMasterMk cId="1691894521" sldId="2147483966"/>
            <pc:sldLayoutMk cId="564274246" sldId="214748470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23/03/2026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27</a:t>
            </a:fld>
            <a:endParaRPr lang="en-GB"/>
          </a:p>
        </p:txBody>
      </p:sp>
    </p:spTree>
    <p:extLst>
      <p:ext uri="{BB962C8B-B14F-4D97-AF65-F5344CB8AC3E}">
        <p14:creationId xmlns:p14="http://schemas.microsoft.com/office/powerpoint/2010/main" val="325285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FE5A6-BDF8-8BF2-0EAB-3BADE15DD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370E6-3177-A53E-05B6-D9E2C0EE5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449D6-61A2-21FC-23E5-A3E5CE87E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E39651-1E8F-9BD5-B084-A0F633470484}"/>
              </a:ext>
            </a:extLst>
          </p:cNvPr>
          <p:cNvSpPr>
            <a:spLocks noGrp="1"/>
          </p:cNvSpPr>
          <p:nvPr>
            <p:ph type="sldNum" sz="quarter" idx="5"/>
          </p:nvPr>
        </p:nvSpPr>
        <p:spPr/>
        <p:txBody>
          <a:bodyPr/>
          <a:lstStyle/>
          <a:p>
            <a:fld id="{4862A9C7-AF8E-4C09-BB00-1E1EA1EE3490}" type="slidenum">
              <a:rPr lang="en-GB" smtClean="0"/>
              <a:t>36</a:t>
            </a:fld>
            <a:endParaRPr lang="en-GB"/>
          </a:p>
        </p:txBody>
      </p:sp>
    </p:spTree>
    <p:extLst>
      <p:ext uri="{BB962C8B-B14F-4D97-AF65-F5344CB8AC3E}">
        <p14:creationId xmlns:p14="http://schemas.microsoft.com/office/powerpoint/2010/main" val="118124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4966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516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3124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618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54503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90439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92694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52542-6179-1DB8-42D8-4BCA355971D3}"/>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E50BB0C6-EB58-C307-D686-8870FE83D3CF}"/>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8" name="Freeform: Shape 7">
            <a:extLst>
              <a:ext uri="{FF2B5EF4-FFF2-40B4-BE49-F238E27FC236}">
                <a16:creationId xmlns:a16="http://schemas.microsoft.com/office/drawing/2014/main" id="{A5693152-BF5F-D9E2-E8CA-FDA244846E95}"/>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r>
              <a:rPr lang="en-US">
                <a:solidFill>
                  <a:schemeClr val="bg1"/>
                </a:solidFill>
              </a:rPr>
              <a:t>z</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3" name="Graphic 2">
            <a:extLst>
              <a:ext uri="{FF2B5EF4-FFF2-40B4-BE49-F238E27FC236}">
                <a16:creationId xmlns:a16="http://schemas.microsoft.com/office/drawing/2014/main" id="{F93D023D-68F3-CE97-920C-D1F747E755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127214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8626"/>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9623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1410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9719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4414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9542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78AAE1-1F2A-83E4-9D29-31265D4377BE}"/>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A51E43D3-851C-DD88-692A-94E2F854B628}"/>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9E602256-C14A-4A02-E91C-1EE4A0EAEA54}"/>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9A30BDE1-E553-F704-DA3E-78F768F6C4BE}"/>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BAD0BDEB-4E8F-F4C3-F884-921E0F7B91A3}"/>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4E736410-DF59-D550-49FA-351842F29D74}"/>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5A03DB89-C0F5-3AE6-DCB3-B6D8114B5806}"/>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4FE9B565-0D98-FBB9-1CA5-7B1C5880BEA0}"/>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2847B43E-2833-5CEC-B943-3554C4E92E12}"/>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3F02E406-4A6C-7592-238C-A5BACDA2ABEE}"/>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802FC094-52C6-93E6-28C8-CACED4C27E15}"/>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6F9238F1-E290-1463-2AF4-2F30C0FC7607}"/>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5BD94396-2777-9B0B-E483-B762B1D7BE39}"/>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435C2D21-D862-216C-DE6C-E2E873D475F8}"/>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0E352F09-1F45-C2E6-86A5-5526A923FA88}"/>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07FD0931-9D26-E810-CB38-88A27495ECDD}"/>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2EB01387-39E2-3CE3-8961-BD4BECE72DD5}"/>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C47EB938-13C3-D756-689C-F52E0D3BEAE5}"/>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477DA1D0-576B-A753-794D-34A1103EB0DD}"/>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8E7EC177-1B74-2909-1165-63F1DC423824}"/>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9B19B1FF-641F-5A2B-C2F5-DBE19DA742B7}"/>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0A7D8BBC-22CB-5C06-E2F4-ADE076E46FCC}"/>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A70D99DE-7A50-C251-C0B4-A64D059B84C6}"/>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4B30D553-5E4E-0028-5534-92E4E9D03304}"/>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1A04606C-871B-2431-49C5-E5FF792CDAA6}"/>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BF2C65BB-B2C5-1148-E55E-7BA233EADF54}"/>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F6AE920D-B39A-D8EA-526B-4970AC3FA4BA}"/>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F15E289F-CE3E-F172-EC3E-FEBB46002B08}"/>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5D364790-A936-FF94-957F-52BC058CA0B2}"/>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AB544DE5-5571-AACB-5864-8AF858AA4B4E}"/>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D63BC37-2610-4C45-B741-97BCA08110AA}"/>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DA464D97-01DA-1E60-E1F5-5B11D63A9FE8}"/>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228C2C32-E339-F1D1-DEE4-AA66C19265BD}"/>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962A2A1E-029B-6BAC-C7CA-09ABB5351D11}"/>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9BCD507D-3CEF-9A43-2FC4-BD76D0CEE29A}"/>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EFA53F8A-B89C-5106-99AB-EABC5DA0507F}"/>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2FDF4F75-A920-BF75-64B6-50B8553F63EC}"/>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52495EAE-98D4-AD74-D494-88BDCF598814}"/>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5F3FBE2C-7981-4ABE-696D-8EF3BAAB92C7}"/>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21F27A6B-A0B9-3604-3695-79C4EA110848}"/>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93E2B987-22DB-BF0E-E1ED-2B9925D3447E}"/>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BA09433C-8BB8-DF7F-AB27-A8F61AF76834}"/>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E79EB4E-55A6-8A1C-6569-99B91181B7BB}"/>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498" r:id="rId2"/>
    <p:sldLayoutId id="2147484499" r:id="rId3"/>
    <p:sldLayoutId id="2147483836"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702" r:id="rId13"/>
    <p:sldLayoutId id="2147484703" r:id="rId14"/>
    <p:sldLayoutId id="2147484704" r:id="rId15"/>
    <p:sldLayoutId id="2147484705" r:id="rId16"/>
    <p:sldLayoutId id="2147484706" r:id="rId17"/>
  </p:sldLayoutIdLst>
  <p:hf hdr="0" dt="0"/>
  <p:txStyles>
    <p:titleStyle>
      <a:lvl1pPr algn="l" defTabSz="914400" rtl="0" eaLnBrk="1" latinLnBrk="0" hangingPunct="1">
        <a:lnSpc>
          <a:spcPct val="90000"/>
        </a:lnSpc>
        <a:spcBef>
          <a:spcPct val="0"/>
        </a:spcBef>
        <a:buNone/>
        <a:defRPr sz="24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evelopers.exlibrisgroup.com/alma/integrations/publishing/general-publishin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hyperlink" Target="https://www.loc.gov/bibframe/"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www.rdaregistry.info/" TargetMode="External"/><Relationship Id="rId2" Type="http://schemas.openxmlformats.org/officeDocument/2006/relationships/hyperlink" Target="https://www.rdaregistry.info/"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www.iflastandards.info/lrm/lrmer.htm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knowledge.exlibrisgroup.com/@api/deki/files/183712/Linked_Data_Enrichment.pptx?revision=3"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a:xfrm>
            <a:off x="550864" y="1848255"/>
            <a:ext cx="5616574" cy="2163207"/>
          </a:xfrm>
        </p:spPr>
        <p:txBody>
          <a:bodyPr/>
          <a:lstStyle/>
          <a:p>
            <a:r>
              <a:rPr lang="en-US" dirty="0"/>
              <a:t>Publishing MARC21 records to BIBFRAME Bibliographic format and RDA RDF format</a:t>
            </a:r>
            <a:endParaRPr lang="en-IN" dirty="0"/>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a:xfrm>
            <a:off x="550864" y="4095818"/>
            <a:ext cx="5616574" cy="641552"/>
          </a:xfrm>
        </p:spPr>
        <p:txBody>
          <a:bodyPr/>
          <a:lstStyle/>
          <a:p>
            <a:r>
              <a:rPr lang="en-IN" dirty="0"/>
              <a:t>Via the General Publishing Profile</a:t>
            </a:r>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659E6-24B5-BD5A-F13B-424836C698B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0426114-4248-B816-7A51-C273DA309FD2}"/>
              </a:ext>
            </a:extLst>
          </p:cNvPr>
          <p:cNvSpPr>
            <a:spLocks noGrp="1"/>
          </p:cNvSpPr>
          <p:nvPr>
            <p:ph type="body" sz="quarter" idx="16"/>
          </p:nvPr>
        </p:nvSpPr>
        <p:spPr/>
        <p:txBody>
          <a:bodyPr/>
          <a:lstStyle/>
          <a:p>
            <a:r>
              <a:rPr lang="en-US" sz="3600" dirty="0"/>
              <a:t>The sample records to publish</a:t>
            </a:r>
            <a:endParaRPr lang="en-NL" sz="3600" dirty="0"/>
          </a:p>
        </p:txBody>
      </p:sp>
      <p:pic>
        <p:nvPicPr>
          <p:cNvPr id="17" name="Graphic 16">
            <a:extLst>
              <a:ext uri="{FF2B5EF4-FFF2-40B4-BE49-F238E27FC236}">
                <a16:creationId xmlns:a16="http://schemas.microsoft.com/office/drawing/2014/main" id="{301F38DF-F934-1264-F97D-2ECBCABC1F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33052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200" dirty="0"/>
              <a:t>The sample records to publish</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6"/>
            <a:ext cx="11233248" cy="1536169"/>
          </a:xfrm>
        </p:spPr>
        <p:txBody>
          <a:bodyPr>
            <a:normAutofit lnSpcReduction="10000"/>
          </a:bodyPr>
          <a:lstStyle/>
          <a:p>
            <a:pPr>
              <a:spcBef>
                <a:spcPts val="900"/>
              </a:spcBef>
              <a:buClrTx/>
            </a:pPr>
            <a:r>
              <a:rPr lang="en-US" sz="2000" dirty="0">
                <a:solidFill>
                  <a:schemeClr val="tx1"/>
                </a:solidFill>
              </a:rPr>
              <a:t>There are three sample records to publish:</a:t>
            </a:r>
          </a:p>
          <a:p>
            <a:pPr lvl="1"/>
            <a:r>
              <a:rPr lang="en-US" sz="2000" dirty="0"/>
              <a:t>Food culture and literary imagination in early modern Italy (99619961700121) </a:t>
            </a:r>
          </a:p>
          <a:p>
            <a:pPr lvl="1"/>
            <a:r>
              <a:rPr lang="en-US" sz="2000" dirty="0">
                <a:solidFill>
                  <a:schemeClr val="tx1"/>
                </a:solidFill>
              </a:rPr>
              <a:t>Treasured Polish songs (99603910800121) </a:t>
            </a:r>
          </a:p>
          <a:p>
            <a:pPr lvl="1"/>
            <a:r>
              <a:rPr lang="en-US" sz="2000" dirty="0">
                <a:solidFill>
                  <a:schemeClr val="tx1"/>
                </a:solidFill>
              </a:rPr>
              <a:t>Accounts of "first wave" feminism in Germany by German feminists (99603910400121)</a:t>
            </a:r>
          </a:p>
        </p:txBody>
      </p:sp>
    </p:spTree>
    <p:extLst>
      <p:ext uri="{BB962C8B-B14F-4D97-AF65-F5344CB8AC3E}">
        <p14:creationId xmlns:p14="http://schemas.microsoft.com/office/powerpoint/2010/main" val="413215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200" dirty="0"/>
              <a:t>The sample records to publish</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5"/>
            <a:ext cx="11233248" cy="527691"/>
          </a:xfrm>
        </p:spPr>
        <p:txBody>
          <a:bodyPr>
            <a:normAutofit/>
          </a:bodyPr>
          <a:lstStyle/>
          <a:p>
            <a:pPr>
              <a:spcBef>
                <a:spcPts val="900"/>
              </a:spcBef>
              <a:buClrTx/>
            </a:pPr>
            <a:r>
              <a:rPr lang="en-US" sz="2000" dirty="0">
                <a:solidFill>
                  <a:schemeClr val="tx1"/>
                </a:solidFill>
              </a:rPr>
              <a:t>The three records are in a set called “Yoel set to publish” </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B2E5FA1A-624F-A0D7-41D2-27A7A2653A7C}"/>
              </a:ext>
            </a:extLst>
          </p:cNvPr>
          <p:cNvPicPr>
            <a:picLocks noChangeAspect="1"/>
          </p:cNvPicPr>
          <p:nvPr/>
        </p:nvPicPr>
        <p:blipFill>
          <a:blip r:embed="rId2"/>
          <a:stretch>
            <a:fillRect/>
          </a:stretch>
        </p:blipFill>
        <p:spPr>
          <a:xfrm>
            <a:off x="0" y="1616212"/>
            <a:ext cx="12192000" cy="4228691"/>
          </a:xfrm>
          <a:prstGeom prst="rect">
            <a:avLst/>
          </a:prstGeom>
          <a:ln>
            <a:solidFill>
              <a:schemeClr val="tx1"/>
            </a:solidFill>
          </a:ln>
        </p:spPr>
      </p:pic>
      <p:sp>
        <p:nvSpPr>
          <p:cNvPr id="6" name="Rectangle 5">
            <a:extLst>
              <a:ext uri="{FF2B5EF4-FFF2-40B4-BE49-F238E27FC236}">
                <a16:creationId xmlns:a16="http://schemas.microsoft.com/office/drawing/2014/main" id="{EA99794C-0B55-74DE-4E28-95E5E7DD88AE}"/>
              </a:ext>
            </a:extLst>
          </p:cNvPr>
          <p:cNvSpPr/>
          <p:nvPr/>
        </p:nvSpPr>
        <p:spPr>
          <a:xfrm>
            <a:off x="272374" y="1819072"/>
            <a:ext cx="1245141" cy="1653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86970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915BE-0AB4-328C-3DCA-2F36925A696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402F8B6-23A4-1A64-DC80-837108A70696}"/>
              </a:ext>
            </a:extLst>
          </p:cNvPr>
          <p:cNvSpPr>
            <a:spLocks noGrp="1"/>
          </p:cNvSpPr>
          <p:nvPr>
            <p:ph type="body" sz="quarter" idx="16"/>
          </p:nvPr>
        </p:nvSpPr>
        <p:spPr>
          <a:xfrm>
            <a:off x="550864" y="963777"/>
            <a:ext cx="5061996" cy="2586789"/>
          </a:xfrm>
        </p:spPr>
        <p:txBody>
          <a:bodyPr/>
          <a:lstStyle/>
          <a:p>
            <a:r>
              <a:rPr lang="en-US" sz="3600" dirty="0"/>
              <a:t>Creating the publishing profiles </a:t>
            </a:r>
          </a:p>
        </p:txBody>
      </p:sp>
      <p:pic>
        <p:nvPicPr>
          <p:cNvPr id="17" name="Graphic 16">
            <a:extLst>
              <a:ext uri="{FF2B5EF4-FFF2-40B4-BE49-F238E27FC236}">
                <a16:creationId xmlns:a16="http://schemas.microsoft.com/office/drawing/2014/main" id="{A51B4C32-8C43-D4EA-3D91-0940E14B5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206956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53995"/>
            <a:ext cx="11233248" cy="768085"/>
          </a:xfrm>
        </p:spPr>
        <p:txBody>
          <a:bodyPr>
            <a:normAutofit/>
          </a:bodyPr>
          <a:lstStyle/>
          <a:p>
            <a:pPr>
              <a:spcBef>
                <a:spcPts val="900"/>
              </a:spcBef>
              <a:buClrTx/>
            </a:pPr>
            <a:r>
              <a:rPr lang="en-US" sz="2000" dirty="0">
                <a:solidFill>
                  <a:schemeClr val="tx1"/>
                </a:solidFill>
              </a:rPr>
              <a:t>We will now create the publishing profiles at “Resources &gt; Publishing &gt; Publishing Profiles &gt; Add Profile &gt; General Profile</a:t>
            </a:r>
            <a:endParaRPr lang="en-US" sz="2000" dirty="0"/>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92937940-D8FA-EB17-5280-F8E73A395416}"/>
              </a:ext>
            </a:extLst>
          </p:cNvPr>
          <p:cNvPicPr>
            <a:picLocks noChangeAspect="1"/>
          </p:cNvPicPr>
          <p:nvPr/>
        </p:nvPicPr>
        <p:blipFill>
          <a:blip r:embed="rId2"/>
          <a:stretch>
            <a:fillRect/>
          </a:stretch>
        </p:blipFill>
        <p:spPr>
          <a:xfrm>
            <a:off x="2825700" y="2612276"/>
            <a:ext cx="2121303" cy="1035596"/>
          </a:xfrm>
          <a:prstGeom prst="rect">
            <a:avLst/>
          </a:prstGeom>
          <a:ln>
            <a:solidFill>
              <a:schemeClr val="tx1"/>
            </a:solidFill>
          </a:ln>
        </p:spPr>
      </p:pic>
      <p:sp>
        <p:nvSpPr>
          <p:cNvPr id="6" name="Rectangle 5">
            <a:extLst>
              <a:ext uri="{FF2B5EF4-FFF2-40B4-BE49-F238E27FC236}">
                <a16:creationId xmlns:a16="http://schemas.microsoft.com/office/drawing/2014/main" id="{B15DA530-49AA-7B99-1B04-B8538C31F549}"/>
              </a:ext>
            </a:extLst>
          </p:cNvPr>
          <p:cNvSpPr/>
          <p:nvPr/>
        </p:nvSpPr>
        <p:spPr>
          <a:xfrm>
            <a:off x="2928027" y="2976664"/>
            <a:ext cx="1507788" cy="25291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8" name="Picture 7">
            <a:extLst>
              <a:ext uri="{FF2B5EF4-FFF2-40B4-BE49-F238E27FC236}">
                <a16:creationId xmlns:a16="http://schemas.microsoft.com/office/drawing/2014/main" id="{C98942F4-2588-4335-44AB-6A1F38DF9752}"/>
              </a:ext>
            </a:extLst>
          </p:cNvPr>
          <p:cNvPicPr>
            <a:picLocks noChangeAspect="1"/>
          </p:cNvPicPr>
          <p:nvPr/>
        </p:nvPicPr>
        <p:blipFill>
          <a:blip r:embed="rId3"/>
          <a:stretch>
            <a:fillRect/>
          </a:stretch>
        </p:blipFill>
        <p:spPr>
          <a:xfrm>
            <a:off x="7085476" y="2646322"/>
            <a:ext cx="1933224" cy="1001549"/>
          </a:xfrm>
          <a:prstGeom prst="rect">
            <a:avLst/>
          </a:prstGeom>
          <a:ln>
            <a:solidFill>
              <a:schemeClr val="tx1"/>
            </a:solidFill>
          </a:ln>
        </p:spPr>
      </p:pic>
      <p:sp>
        <p:nvSpPr>
          <p:cNvPr id="9" name="Rectangle 8">
            <a:extLst>
              <a:ext uri="{FF2B5EF4-FFF2-40B4-BE49-F238E27FC236}">
                <a16:creationId xmlns:a16="http://schemas.microsoft.com/office/drawing/2014/main" id="{2E824CE7-1292-3B5D-358A-CBCA581E255A}"/>
              </a:ext>
            </a:extLst>
          </p:cNvPr>
          <p:cNvSpPr/>
          <p:nvPr/>
        </p:nvSpPr>
        <p:spPr>
          <a:xfrm>
            <a:off x="7188741" y="3054485"/>
            <a:ext cx="914400" cy="23346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87439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067" dirty="0"/>
              <a:t>Creating the publishing profiles</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836712"/>
            <a:ext cx="11233248" cy="1782198"/>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BIBFRAME Bibliographic profile</a:t>
            </a:r>
            <a:r>
              <a:rPr lang="en-US" sz="2000" dirty="0">
                <a:solidFill>
                  <a:schemeClr val="tx1"/>
                </a:solidFill>
              </a:rPr>
              <a:t> - in the “Profile Details” section we will </a:t>
            </a:r>
          </a:p>
          <a:p>
            <a:pPr lvl="1">
              <a:spcBef>
                <a:spcPts val="900"/>
              </a:spcBef>
              <a:buClrTx/>
            </a:pPr>
            <a:r>
              <a:rPr lang="en-US" sz="2000" dirty="0">
                <a:solidFill>
                  <a:schemeClr val="tx1"/>
                </a:solidFill>
              </a:rPr>
              <a:t>Call the first profile “Publish to BIBFRAME Bibliographic”</a:t>
            </a:r>
          </a:p>
          <a:p>
            <a:pPr lvl="1">
              <a:spcBef>
                <a:spcPts val="900"/>
              </a:spcBef>
              <a:buClrTx/>
            </a:pPr>
            <a:r>
              <a:rPr lang="en-US" sz="2000" dirty="0">
                <a:solidFill>
                  <a:schemeClr val="tx1"/>
                </a:solidFill>
              </a:rPr>
              <a:t>Define that it will have content type “Bibliographic”</a:t>
            </a:r>
          </a:p>
        </p:txBody>
      </p:sp>
      <p:pic>
        <p:nvPicPr>
          <p:cNvPr id="7" name="Picture 6">
            <a:extLst>
              <a:ext uri="{FF2B5EF4-FFF2-40B4-BE49-F238E27FC236}">
                <a16:creationId xmlns:a16="http://schemas.microsoft.com/office/drawing/2014/main" id="{EB2B8867-C1A6-DAE3-340A-8DE63C1AAC69}"/>
              </a:ext>
            </a:extLst>
          </p:cNvPr>
          <p:cNvPicPr>
            <a:picLocks noChangeAspect="1"/>
          </p:cNvPicPr>
          <p:nvPr/>
        </p:nvPicPr>
        <p:blipFill>
          <a:blip r:embed="rId2"/>
          <a:stretch>
            <a:fillRect/>
          </a:stretch>
        </p:blipFill>
        <p:spPr>
          <a:xfrm>
            <a:off x="0" y="2787520"/>
            <a:ext cx="12192000" cy="1282959"/>
          </a:xfrm>
          <a:prstGeom prst="rect">
            <a:avLst/>
          </a:prstGeom>
          <a:ln>
            <a:solidFill>
              <a:schemeClr val="tx1"/>
            </a:solidFill>
          </a:ln>
        </p:spPr>
      </p:pic>
      <p:sp>
        <p:nvSpPr>
          <p:cNvPr id="8" name="Rectangle 7">
            <a:extLst>
              <a:ext uri="{FF2B5EF4-FFF2-40B4-BE49-F238E27FC236}">
                <a16:creationId xmlns:a16="http://schemas.microsoft.com/office/drawing/2014/main" id="{44FAE65B-9CF2-7D37-30DC-E573B3CE871B}"/>
              </a:ext>
            </a:extLst>
          </p:cNvPr>
          <p:cNvSpPr/>
          <p:nvPr/>
        </p:nvSpPr>
        <p:spPr>
          <a:xfrm>
            <a:off x="1673157" y="3112850"/>
            <a:ext cx="758758"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9" name="Rectangle 8">
            <a:extLst>
              <a:ext uri="{FF2B5EF4-FFF2-40B4-BE49-F238E27FC236}">
                <a16:creationId xmlns:a16="http://schemas.microsoft.com/office/drawing/2014/main" id="{F060048A-5AAC-0ACB-B6FD-89D0AA4283FC}"/>
              </a:ext>
            </a:extLst>
          </p:cNvPr>
          <p:cNvSpPr/>
          <p:nvPr/>
        </p:nvSpPr>
        <p:spPr>
          <a:xfrm>
            <a:off x="1671503" y="3352802"/>
            <a:ext cx="155325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6403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D7F08-E60D-7BC2-E186-7DA8158396E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49647F-A995-5605-6D14-788FEBEF7D25}"/>
              </a:ext>
            </a:extLst>
          </p:cNvPr>
          <p:cNvPicPr>
            <a:picLocks noChangeAspect="1"/>
          </p:cNvPicPr>
          <p:nvPr/>
        </p:nvPicPr>
        <p:blipFill>
          <a:blip r:embed="rId2"/>
          <a:stretch>
            <a:fillRect/>
          </a:stretch>
        </p:blipFill>
        <p:spPr>
          <a:xfrm>
            <a:off x="0" y="3136714"/>
            <a:ext cx="12192000" cy="2821933"/>
          </a:xfrm>
          <a:prstGeom prst="rect">
            <a:avLst/>
          </a:prstGeom>
          <a:ln>
            <a:solidFill>
              <a:schemeClr val="tx1"/>
            </a:solidFill>
          </a:ln>
        </p:spPr>
      </p:pic>
      <p:sp>
        <p:nvSpPr>
          <p:cNvPr id="8" name="Rectangle 7">
            <a:extLst>
              <a:ext uri="{FF2B5EF4-FFF2-40B4-BE49-F238E27FC236}">
                <a16:creationId xmlns:a16="http://schemas.microsoft.com/office/drawing/2014/main" id="{D8830C7B-64F1-6AF8-B14B-CE559F674B18}"/>
              </a:ext>
            </a:extLst>
          </p:cNvPr>
          <p:cNvSpPr/>
          <p:nvPr/>
        </p:nvSpPr>
        <p:spPr>
          <a:xfrm>
            <a:off x="1001948" y="3468493"/>
            <a:ext cx="155325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9" name="Rectangle 8">
            <a:extLst>
              <a:ext uri="{FF2B5EF4-FFF2-40B4-BE49-F238E27FC236}">
                <a16:creationId xmlns:a16="http://schemas.microsoft.com/office/drawing/2014/main" id="{D27BD922-DB00-8A58-D878-734951F9C329}"/>
              </a:ext>
            </a:extLst>
          </p:cNvPr>
          <p:cNvSpPr/>
          <p:nvPr/>
        </p:nvSpPr>
        <p:spPr>
          <a:xfrm>
            <a:off x="1671503" y="4471483"/>
            <a:ext cx="155325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Title 2">
            <a:extLst>
              <a:ext uri="{FF2B5EF4-FFF2-40B4-BE49-F238E27FC236}">
                <a16:creationId xmlns:a16="http://schemas.microsoft.com/office/drawing/2014/main" id="{D933F579-AE6D-BCAF-30BC-438561F39765}"/>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52B27C5D-D4B7-1A4E-8F8B-2F8CAAAA6E80}"/>
              </a:ext>
            </a:extLst>
          </p:cNvPr>
          <p:cNvSpPr>
            <a:spLocks noGrp="1"/>
          </p:cNvSpPr>
          <p:nvPr>
            <p:ph idx="1"/>
          </p:nvPr>
        </p:nvSpPr>
        <p:spPr>
          <a:xfrm>
            <a:off x="527381" y="836711"/>
            <a:ext cx="11233248" cy="2060425"/>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BIBFRAME Bibliographic profile</a:t>
            </a:r>
            <a:r>
              <a:rPr lang="en-US" sz="2000" dirty="0">
                <a:solidFill>
                  <a:schemeClr val="tx1"/>
                </a:solidFill>
              </a:rPr>
              <a:t> - in the “Content” section we will </a:t>
            </a:r>
          </a:p>
          <a:p>
            <a:pPr lvl="1">
              <a:spcBef>
                <a:spcPts val="900"/>
              </a:spcBef>
              <a:buClrTx/>
            </a:pPr>
            <a:r>
              <a:rPr lang="en-US" sz="2000" dirty="0">
                <a:solidFill>
                  <a:schemeClr val="tx1"/>
                </a:solidFill>
              </a:rPr>
              <a:t>Use the set we already saw called “Yoel set to publish”</a:t>
            </a:r>
          </a:p>
          <a:p>
            <a:pPr lvl="1">
              <a:spcBef>
                <a:spcPts val="900"/>
              </a:spcBef>
              <a:buClrTx/>
            </a:pPr>
            <a:r>
              <a:rPr lang="en-US" sz="2000" dirty="0">
                <a:solidFill>
                  <a:schemeClr val="tx1"/>
                </a:solidFill>
              </a:rPr>
              <a:t>Define that it will publish on “Bibliographic Level”</a:t>
            </a:r>
          </a:p>
          <a:p>
            <a:pPr lvl="1">
              <a:spcBef>
                <a:spcPts val="900"/>
              </a:spcBef>
              <a:buClrTx/>
            </a:pPr>
            <a:r>
              <a:rPr lang="en-US" sz="2000" dirty="0">
                <a:solidFill>
                  <a:schemeClr val="tx1"/>
                </a:solidFill>
              </a:rPr>
              <a:t>Have output format “BIBFRAME Bibliographic” and check the box “Publish records with Alma URI” (it is by default checked when choosing format “BIBFRAME Bibliographic”)</a:t>
            </a: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A80588BE-412B-0A7B-E85F-330DF1962550}"/>
              </a:ext>
            </a:extLst>
          </p:cNvPr>
          <p:cNvSpPr/>
          <p:nvPr/>
        </p:nvSpPr>
        <p:spPr>
          <a:xfrm>
            <a:off x="811487" y="5383312"/>
            <a:ext cx="189526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Rectangle 9">
            <a:extLst>
              <a:ext uri="{FF2B5EF4-FFF2-40B4-BE49-F238E27FC236}">
                <a16:creationId xmlns:a16="http://schemas.microsoft.com/office/drawing/2014/main" id="{4B3D98C2-8923-5168-25EA-A1E16AAE513D}"/>
              </a:ext>
            </a:extLst>
          </p:cNvPr>
          <p:cNvSpPr/>
          <p:nvPr/>
        </p:nvSpPr>
        <p:spPr>
          <a:xfrm>
            <a:off x="196877" y="5632992"/>
            <a:ext cx="1522646"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19154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119EE-92E2-CBBF-EBA3-8DFF169F2E8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C34DAE6-88E3-B428-8688-C42C7882E915}"/>
              </a:ext>
            </a:extLst>
          </p:cNvPr>
          <p:cNvPicPr>
            <a:picLocks noChangeAspect="1"/>
          </p:cNvPicPr>
          <p:nvPr/>
        </p:nvPicPr>
        <p:blipFill>
          <a:blip r:embed="rId2"/>
          <a:stretch>
            <a:fillRect/>
          </a:stretch>
        </p:blipFill>
        <p:spPr>
          <a:xfrm>
            <a:off x="0" y="3206248"/>
            <a:ext cx="12192000" cy="2916332"/>
          </a:xfrm>
          <a:prstGeom prst="rect">
            <a:avLst/>
          </a:prstGeom>
          <a:ln>
            <a:solidFill>
              <a:schemeClr val="tx1"/>
            </a:solidFill>
          </a:ln>
        </p:spPr>
      </p:pic>
      <p:sp>
        <p:nvSpPr>
          <p:cNvPr id="8" name="Rectangle 7">
            <a:extLst>
              <a:ext uri="{FF2B5EF4-FFF2-40B4-BE49-F238E27FC236}">
                <a16:creationId xmlns:a16="http://schemas.microsoft.com/office/drawing/2014/main" id="{90CA5620-ACBF-6729-F2B2-3D7B598B12ED}"/>
              </a:ext>
            </a:extLst>
          </p:cNvPr>
          <p:cNvSpPr/>
          <p:nvPr/>
        </p:nvSpPr>
        <p:spPr>
          <a:xfrm>
            <a:off x="811487" y="3536588"/>
            <a:ext cx="2301364" cy="80523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Title 2">
            <a:extLst>
              <a:ext uri="{FF2B5EF4-FFF2-40B4-BE49-F238E27FC236}">
                <a16:creationId xmlns:a16="http://schemas.microsoft.com/office/drawing/2014/main" id="{B6A28DE3-1BFD-B40B-A8C4-CF613B10957D}"/>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025C7949-34AF-9BE4-85DF-306C081AA555}"/>
              </a:ext>
            </a:extLst>
          </p:cNvPr>
          <p:cNvSpPr>
            <a:spLocks noGrp="1"/>
          </p:cNvSpPr>
          <p:nvPr>
            <p:ph idx="1"/>
          </p:nvPr>
        </p:nvSpPr>
        <p:spPr>
          <a:xfrm>
            <a:off x="527381" y="836712"/>
            <a:ext cx="11233248" cy="2011784"/>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BIBFRAME Bibliographic profile</a:t>
            </a:r>
            <a:r>
              <a:rPr lang="en-US" sz="2000" dirty="0">
                <a:solidFill>
                  <a:schemeClr val="tx1"/>
                </a:solidFill>
              </a:rPr>
              <a:t> - in the “Publishing Protocol” section we will </a:t>
            </a:r>
          </a:p>
          <a:p>
            <a:pPr lvl="1">
              <a:spcBef>
                <a:spcPts val="900"/>
              </a:spcBef>
              <a:buClrTx/>
            </a:pPr>
            <a:r>
              <a:rPr lang="en-US" sz="2000" dirty="0">
                <a:solidFill>
                  <a:schemeClr val="tx1"/>
                </a:solidFill>
              </a:rPr>
              <a:t>Publish to FTP using the Ex Libris Secure FTP Service</a:t>
            </a:r>
          </a:p>
          <a:p>
            <a:pPr lvl="1">
              <a:spcBef>
                <a:spcPts val="900"/>
              </a:spcBef>
              <a:buClrTx/>
            </a:pPr>
            <a:r>
              <a:rPr lang="en-US" sz="2000" dirty="0">
                <a:solidFill>
                  <a:schemeClr val="tx1"/>
                </a:solidFill>
              </a:rPr>
              <a:t>Have output file go to directory “</a:t>
            </a:r>
            <a:r>
              <a:rPr lang="en-US" sz="2000" dirty="0" err="1">
                <a:solidFill>
                  <a:schemeClr val="tx1"/>
                </a:solidFill>
              </a:rPr>
              <a:t>BIBFRAME_Bibliographic</a:t>
            </a:r>
            <a:r>
              <a:rPr lang="en-US" sz="2000" dirty="0">
                <a:solidFill>
                  <a:schemeClr val="tx1"/>
                </a:solidFill>
              </a:rPr>
              <a:t>”</a:t>
            </a:r>
          </a:p>
          <a:p>
            <a:pPr lvl="1">
              <a:spcBef>
                <a:spcPts val="900"/>
              </a:spcBef>
              <a:buClrTx/>
            </a:pPr>
            <a:r>
              <a:rPr lang="en-US" sz="2000" dirty="0">
                <a:solidFill>
                  <a:schemeClr val="tx1"/>
                </a:solidFill>
              </a:rPr>
              <a:t>Have the file get prefix “</a:t>
            </a:r>
            <a:r>
              <a:rPr lang="en-US" sz="2000" dirty="0" err="1">
                <a:solidFill>
                  <a:schemeClr val="tx1"/>
                </a:solidFill>
              </a:rPr>
              <a:t>BIBFRAME_Bibliographic</a:t>
            </a:r>
            <a:r>
              <a:rPr lang="en-US" sz="2000" dirty="0">
                <a:solidFill>
                  <a:schemeClr val="tx1"/>
                </a:solidFill>
              </a:rPr>
              <a:t>”</a:t>
            </a:r>
          </a:p>
          <a:p>
            <a:pPr lvl="1">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10" name="Rectangle 9">
            <a:extLst>
              <a:ext uri="{FF2B5EF4-FFF2-40B4-BE49-F238E27FC236}">
                <a16:creationId xmlns:a16="http://schemas.microsoft.com/office/drawing/2014/main" id="{1E973405-CB98-1880-C78C-6ED6FE0AB86E}"/>
              </a:ext>
            </a:extLst>
          </p:cNvPr>
          <p:cNvSpPr/>
          <p:nvPr/>
        </p:nvSpPr>
        <p:spPr>
          <a:xfrm>
            <a:off x="889308" y="5787909"/>
            <a:ext cx="1980351" cy="23076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090487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08D8-D39C-D479-6050-36E24E2BA1F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43DD9E-748D-9A03-7E1D-8EC845DE285C}"/>
              </a:ext>
            </a:extLst>
          </p:cNvPr>
          <p:cNvPicPr>
            <a:picLocks noChangeAspect="1"/>
          </p:cNvPicPr>
          <p:nvPr/>
        </p:nvPicPr>
        <p:blipFill>
          <a:blip r:embed="rId2"/>
          <a:stretch>
            <a:fillRect/>
          </a:stretch>
        </p:blipFill>
        <p:spPr>
          <a:xfrm>
            <a:off x="0" y="3773543"/>
            <a:ext cx="12192000" cy="828431"/>
          </a:xfrm>
          <a:prstGeom prst="rect">
            <a:avLst/>
          </a:prstGeom>
          <a:ln>
            <a:solidFill>
              <a:schemeClr val="tx1"/>
            </a:solidFill>
          </a:ln>
        </p:spPr>
      </p:pic>
      <p:sp>
        <p:nvSpPr>
          <p:cNvPr id="3" name="Title 2">
            <a:extLst>
              <a:ext uri="{FF2B5EF4-FFF2-40B4-BE49-F238E27FC236}">
                <a16:creationId xmlns:a16="http://schemas.microsoft.com/office/drawing/2014/main" id="{9D612006-AA52-73D7-1D45-797A5D095808}"/>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42CED20F-979B-D02F-7AC3-2469A44515B5}"/>
              </a:ext>
            </a:extLst>
          </p:cNvPr>
          <p:cNvSpPr>
            <a:spLocks noGrp="1"/>
          </p:cNvSpPr>
          <p:nvPr>
            <p:ph idx="1"/>
          </p:nvPr>
        </p:nvSpPr>
        <p:spPr>
          <a:xfrm>
            <a:off x="527381" y="836712"/>
            <a:ext cx="11233248" cy="2011784"/>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BIBFRAME Bibliographic profile</a:t>
            </a:r>
            <a:r>
              <a:rPr lang="en-US" sz="2000" dirty="0">
                <a:solidFill>
                  <a:schemeClr val="tx1"/>
                </a:solidFill>
              </a:rPr>
              <a:t> - in the “Bibliographic Normalization” section we will </a:t>
            </a:r>
          </a:p>
          <a:p>
            <a:pPr lvl="1">
              <a:spcBef>
                <a:spcPts val="900"/>
              </a:spcBef>
              <a:buClrTx/>
            </a:pPr>
            <a:r>
              <a:rPr lang="en-US" sz="2000" dirty="0">
                <a:solidFill>
                  <a:schemeClr val="tx1"/>
                </a:solidFill>
              </a:rPr>
              <a:t>Check the box “Linked Data Enrichment” (it is by default checked when choosing format “BIBFRAME Bibliographic”)</a:t>
            </a:r>
          </a:p>
          <a:p>
            <a:pPr lvl="1">
              <a:spcBef>
                <a:spcPts val="900"/>
              </a:spcBef>
              <a:buClrTx/>
            </a:pPr>
            <a:endParaRPr lang="en-US" sz="2000" dirty="0">
              <a:solidFill>
                <a:schemeClr val="tx1"/>
              </a:solidFill>
            </a:endParaRPr>
          </a:p>
          <a:p>
            <a:pPr lvl="1">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DC3E9C34-839D-0C1C-6524-EEB5391B3AB6}"/>
              </a:ext>
            </a:extLst>
          </p:cNvPr>
          <p:cNvSpPr/>
          <p:nvPr/>
        </p:nvSpPr>
        <p:spPr>
          <a:xfrm>
            <a:off x="393199" y="4341602"/>
            <a:ext cx="1348053" cy="19869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7152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F2D5F-829C-9B6E-7273-29E7A2C897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478143-7C28-D711-7511-62D9C59AF0A2}"/>
              </a:ext>
            </a:extLst>
          </p:cNvPr>
          <p:cNvPicPr>
            <a:picLocks noChangeAspect="1"/>
          </p:cNvPicPr>
          <p:nvPr/>
        </p:nvPicPr>
        <p:blipFill>
          <a:blip r:embed="rId2"/>
          <a:stretch>
            <a:fillRect/>
          </a:stretch>
        </p:blipFill>
        <p:spPr>
          <a:xfrm>
            <a:off x="0" y="2804569"/>
            <a:ext cx="12192000" cy="1248861"/>
          </a:xfrm>
          <a:prstGeom prst="rect">
            <a:avLst/>
          </a:prstGeom>
          <a:ln>
            <a:solidFill>
              <a:schemeClr val="tx1"/>
            </a:solidFill>
          </a:ln>
        </p:spPr>
      </p:pic>
      <p:sp>
        <p:nvSpPr>
          <p:cNvPr id="3" name="Title 2">
            <a:extLst>
              <a:ext uri="{FF2B5EF4-FFF2-40B4-BE49-F238E27FC236}">
                <a16:creationId xmlns:a16="http://schemas.microsoft.com/office/drawing/2014/main" id="{D6728DD6-FE75-C035-615B-B5C7FB0A604F}"/>
              </a:ext>
            </a:extLst>
          </p:cNvPr>
          <p:cNvSpPr>
            <a:spLocks noGrp="1"/>
          </p:cNvSpPr>
          <p:nvPr>
            <p:ph type="title"/>
          </p:nvPr>
        </p:nvSpPr>
        <p:spPr/>
        <p:txBody>
          <a:bodyPr>
            <a:normAutofit/>
          </a:bodyPr>
          <a:lstStyle/>
          <a:p>
            <a:pPr>
              <a:lnSpc>
                <a:spcPct val="90000"/>
              </a:lnSpc>
            </a:pPr>
            <a:r>
              <a:rPr lang="en-US" sz="3067" dirty="0"/>
              <a:t>Creating the publishing profiles</a:t>
            </a:r>
          </a:p>
        </p:txBody>
      </p:sp>
      <p:sp>
        <p:nvSpPr>
          <p:cNvPr id="4" name="Content Placeholder 3">
            <a:extLst>
              <a:ext uri="{FF2B5EF4-FFF2-40B4-BE49-F238E27FC236}">
                <a16:creationId xmlns:a16="http://schemas.microsoft.com/office/drawing/2014/main" id="{87A4A914-DFE1-C962-8FDA-B3EC73D21F72}"/>
              </a:ext>
            </a:extLst>
          </p:cNvPr>
          <p:cNvSpPr>
            <a:spLocks noGrp="1"/>
          </p:cNvSpPr>
          <p:nvPr>
            <p:ph idx="1"/>
          </p:nvPr>
        </p:nvSpPr>
        <p:spPr>
          <a:xfrm>
            <a:off x="527381" y="836712"/>
            <a:ext cx="11233248" cy="1782198"/>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RDA RDF profile</a:t>
            </a:r>
            <a:r>
              <a:rPr lang="en-US" sz="2000" dirty="0">
                <a:solidFill>
                  <a:schemeClr val="tx1"/>
                </a:solidFill>
              </a:rPr>
              <a:t> - in the “Profile Details” section we will </a:t>
            </a:r>
          </a:p>
          <a:p>
            <a:pPr lvl="1">
              <a:spcBef>
                <a:spcPts val="900"/>
              </a:spcBef>
              <a:buClrTx/>
            </a:pPr>
            <a:r>
              <a:rPr lang="en-US" sz="2000" dirty="0">
                <a:solidFill>
                  <a:schemeClr val="tx1"/>
                </a:solidFill>
              </a:rPr>
              <a:t>Call the first profile “Publish to RDA RDF”</a:t>
            </a:r>
          </a:p>
          <a:p>
            <a:pPr lvl="1">
              <a:spcBef>
                <a:spcPts val="900"/>
              </a:spcBef>
              <a:buClrTx/>
            </a:pPr>
            <a:r>
              <a:rPr lang="en-US" sz="2000" dirty="0">
                <a:solidFill>
                  <a:schemeClr val="tx1"/>
                </a:solidFill>
              </a:rPr>
              <a:t>Define that it will have content type “Bibliographic”</a:t>
            </a:r>
          </a:p>
        </p:txBody>
      </p:sp>
      <p:sp>
        <p:nvSpPr>
          <p:cNvPr id="8" name="Rectangle 7">
            <a:extLst>
              <a:ext uri="{FF2B5EF4-FFF2-40B4-BE49-F238E27FC236}">
                <a16:creationId xmlns:a16="http://schemas.microsoft.com/office/drawing/2014/main" id="{8EE332D1-FE8E-E1EA-6475-8AE0A515341A}"/>
              </a:ext>
            </a:extLst>
          </p:cNvPr>
          <p:cNvSpPr/>
          <p:nvPr/>
        </p:nvSpPr>
        <p:spPr>
          <a:xfrm>
            <a:off x="1614789" y="3142034"/>
            <a:ext cx="758758"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9" name="Rectangle 8">
            <a:extLst>
              <a:ext uri="{FF2B5EF4-FFF2-40B4-BE49-F238E27FC236}">
                <a16:creationId xmlns:a16="http://schemas.microsoft.com/office/drawing/2014/main" id="{C4E40389-DCE4-5A0D-EDF7-03841A7C24B9}"/>
              </a:ext>
            </a:extLst>
          </p:cNvPr>
          <p:cNvSpPr/>
          <p:nvPr/>
        </p:nvSpPr>
        <p:spPr>
          <a:xfrm>
            <a:off x="1613135" y="3381986"/>
            <a:ext cx="155325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17205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Introduction</a:t>
            </a:r>
          </a:p>
          <a:p>
            <a:r>
              <a:rPr lang="en-US" dirty="0"/>
              <a:t>The sample records to publish</a:t>
            </a:r>
          </a:p>
          <a:p>
            <a:r>
              <a:rPr lang="en-US" dirty="0"/>
              <a:t>Creating the publishing profiles </a:t>
            </a:r>
          </a:p>
          <a:p>
            <a:r>
              <a:rPr lang="en-US" dirty="0"/>
              <a:t>The results for BIBFRAME bibliographic format</a:t>
            </a:r>
          </a:p>
          <a:p>
            <a:r>
              <a:rPr lang="en-US" dirty="0"/>
              <a:t>The results for RDA/RDF format</a:t>
            </a:r>
          </a:p>
          <a:p>
            <a:endParaRPr lang="en-US" dirty="0">
              <a:effectLst/>
            </a:endParaRP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0400-4F7A-A9E2-25F0-AC5E9917CFD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93FF1B-6355-6C12-FAD2-A052D4E48597}"/>
              </a:ext>
            </a:extLst>
          </p:cNvPr>
          <p:cNvPicPr>
            <a:picLocks noChangeAspect="1"/>
          </p:cNvPicPr>
          <p:nvPr/>
        </p:nvPicPr>
        <p:blipFill>
          <a:blip r:embed="rId2"/>
          <a:stretch>
            <a:fillRect/>
          </a:stretch>
        </p:blipFill>
        <p:spPr>
          <a:xfrm>
            <a:off x="0" y="3167433"/>
            <a:ext cx="12192000" cy="2527041"/>
          </a:xfrm>
          <a:prstGeom prst="rect">
            <a:avLst/>
          </a:prstGeom>
          <a:ln>
            <a:solidFill>
              <a:schemeClr val="tx1"/>
            </a:solidFill>
          </a:ln>
        </p:spPr>
      </p:pic>
      <p:sp>
        <p:nvSpPr>
          <p:cNvPr id="8" name="Rectangle 7">
            <a:extLst>
              <a:ext uri="{FF2B5EF4-FFF2-40B4-BE49-F238E27FC236}">
                <a16:creationId xmlns:a16="http://schemas.microsoft.com/office/drawing/2014/main" id="{5AF64D35-F6BC-7581-DE4F-72B1FC8CB248}"/>
              </a:ext>
            </a:extLst>
          </p:cNvPr>
          <p:cNvSpPr/>
          <p:nvPr/>
        </p:nvSpPr>
        <p:spPr>
          <a:xfrm>
            <a:off x="1001948" y="3468493"/>
            <a:ext cx="155325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9" name="Rectangle 8">
            <a:extLst>
              <a:ext uri="{FF2B5EF4-FFF2-40B4-BE49-F238E27FC236}">
                <a16:creationId xmlns:a16="http://schemas.microsoft.com/office/drawing/2014/main" id="{16086A59-733B-13DB-4A17-E490BC5735AB}"/>
              </a:ext>
            </a:extLst>
          </p:cNvPr>
          <p:cNvSpPr/>
          <p:nvPr/>
        </p:nvSpPr>
        <p:spPr>
          <a:xfrm>
            <a:off x="1671503" y="4471483"/>
            <a:ext cx="155325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Title 2">
            <a:extLst>
              <a:ext uri="{FF2B5EF4-FFF2-40B4-BE49-F238E27FC236}">
                <a16:creationId xmlns:a16="http://schemas.microsoft.com/office/drawing/2014/main" id="{813924F6-3BB3-15E6-BE49-1FAA56A4A4A4}"/>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7A0F869A-8CCB-0663-DEA5-D25A660B58C4}"/>
              </a:ext>
            </a:extLst>
          </p:cNvPr>
          <p:cNvSpPr>
            <a:spLocks noGrp="1"/>
          </p:cNvSpPr>
          <p:nvPr>
            <p:ph idx="1"/>
          </p:nvPr>
        </p:nvSpPr>
        <p:spPr>
          <a:xfrm>
            <a:off x="527381" y="836711"/>
            <a:ext cx="11233248" cy="2060425"/>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RDA RDF profile</a:t>
            </a:r>
            <a:r>
              <a:rPr lang="en-US" sz="2000" dirty="0">
                <a:solidFill>
                  <a:schemeClr val="tx1"/>
                </a:solidFill>
              </a:rPr>
              <a:t> - in the “Content” section we will </a:t>
            </a:r>
          </a:p>
          <a:p>
            <a:pPr lvl="1">
              <a:spcBef>
                <a:spcPts val="900"/>
              </a:spcBef>
              <a:buClrTx/>
            </a:pPr>
            <a:r>
              <a:rPr lang="en-US" sz="2000" dirty="0">
                <a:solidFill>
                  <a:schemeClr val="tx1"/>
                </a:solidFill>
              </a:rPr>
              <a:t>Use the set we already saw called “Yoel set to publish”</a:t>
            </a:r>
          </a:p>
          <a:p>
            <a:pPr lvl="1">
              <a:spcBef>
                <a:spcPts val="900"/>
              </a:spcBef>
              <a:buClrTx/>
            </a:pPr>
            <a:r>
              <a:rPr lang="en-US" sz="2000" dirty="0">
                <a:solidFill>
                  <a:schemeClr val="tx1"/>
                </a:solidFill>
              </a:rPr>
              <a:t>Define that it will publish on “Bibliographic Level”</a:t>
            </a:r>
          </a:p>
          <a:p>
            <a:pPr lvl="1">
              <a:spcBef>
                <a:spcPts val="900"/>
              </a:spcBef>
              <a:buClrTx/>
            </a:pPr>
            <a:r>
              <a:rPr lang="en-US" sz="2000" dirty="0">
                <a:solidFill>
                  <a:schemeClr val="tx1"/>
                </a:solidFill>
              </a:rPr>
              <a:t>Have output format “RDA/RDF”</a:t>
            </a:r>
          </a:p>
        </p:txBody>
      </p:sp>
      <p:sp>
        <p:nvSpPr>
          <p:cNvPr id="6" name="Rectangle 5">
            <a:extLst>
              <a:ext uri="{FF2B5EF4-FFF2-40B4-BE49-F238E27FC236}">
                <a16:creationId xmlns:a16="http://schemas.microsoft.com/office/drawing/2014/main" id="{F39C2763-D31C-B85E-716B-77F70767F1D1}"/>
              </a:ext>
            </a:extLst>
          </p:cNvPr>
          <p:cNvSpPr/>
          <p:nvPr/>
        </p:nvSpPr>
        <p:spPr>
          <a:xfrm>
            <a:off x="811487" y="5383312"/>
            <a:ext cx="1895261"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75455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87512-91A1-3ABA-DFEA-C16903E154B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12B4650-6133-0662-296D-AEC74FD77762}"/>
              </a:ext>
            </a:extLst>
          </p:cNvPr>
          <p:cNvPicPr>
            <a:picLocks noChangeAspect="1"/>
          </p:cNvPicPr>
          <p:nvPr/>
        </p:nvPicPr>
        <p:blipFill>
          <a:blip r:embed="rId2"/>
          <a:stretch>
            <a:fillRect/>
          </a:stretch>
        </p:blipFill>
        <p:spPr>
          <a:xfrm>
            <a:off x="0" y="2973614"/>
            <a:ext cx="12192000" cy="2693852"/>
          </a:xfrm>
          <a:prstGeom prst="rect">
            <a:avLst/>
          </a:prstGeom>
          <a:ln>
            <a:solidFill>
              <a:schemeClr val="tx1"/>
            </a:solidFill>
          </a:ln>
        </p:spPr>
      </p:pic>
      <p:sp>
        <p:nvSpPr>
          <p:cNvPr id="8" name="Rectangle 7">
            <a:extLst>
              <a:ext uri="{FF2B5EF4-FFF2-40B4-BE49-F238E27FC236}">
                <a16:creationId xmlns:a16="http://schemas.microsoft.com/office/drawing/2014/main" id="{8EEA55C3-9267-E4CA-F2DF-08788E261079}"/>
              </a:ext>
            </a:extLst>
          </p:cNvPr>
          <p:cNvSpPr/>
          <p:nvPr/>
        </p:nvSpPr>
        <p:spPr>
          <a:xfrm>
            <a:off x="881769" y="3207415"/>
            <a:ext cx="2301364" cy="80523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Title 2">
            <a:extLst>
              <a:ext uri="{FF2B5EF4-FFF2-40B4-BE49-F238E27FC236}">
                <a16:creationId xmlns:a16="http://schemas.microsoft.com/office/drawing/2014/main" id="{682F9DAB-0B18-5F48-6DB8-DC34B4099009}"/>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A31A567F-4772-4245-6F6A-737EC84BACF8}"/>
              </a:ext>
            </a:extLst>
          </p:cNvPr>
          <p:cNvSpPr>
            <a:spLocks noGrp="1"/>
          </p:cNvSpPr>
          <p:nvPr>
            <p:ph idx="1"/>
          </p:nvPr>
        </p:nvSpPr>
        <p:spPr>
          <a:xfrm>
            <a:off x="527381" y="836712"/>
            <a:ext cx="11233248" cy="2011784"/>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RDA RDF profile</a:t>
            </a:r>
            <a:r>
              <a:rPr lang="en-US" sz="2000" dirty="0">
                <a:solidFill>
                  <a:schemeClr val="tx1"/>
                </a:solidFill>
              </a:rPr>
              <a:t> - in the “Publishing Protocol” section we will </a:t>
            </a:r>
          </a:p>
          <a:p>
            <a:pPr lvl="1">
              <a:spcBef>
                <a:spcPts val="900"/>
              </a:spcBef>
              <a:buClrTx/>
            </a:pPr>
            <a:r>
              <a:rPr lang="en-US" sz="2000" dirty="0">
                <a:solidFill>
                  <a:schemeClr val="tx1"/>
                </a:solidFill>
              </a:rPr>
              <a:t>Publish to FTP using the Ex Libris Secure FTP Service</a:t>
            </a:r>
          </a:p>
          <a:p>
            <a:pPr lvl="1">
              <a:spcBef>
                <a:spcPts val="900"/>
              </a:spcBef>
              <a:buClrTx/>
            </a:pPr>
            <a:r>
              <a:rPr lang="en-US" sz="2000" dirty="0">
                <a:solidFill>
                  <a:schemeClr val="tx1"/>
                </a:solidFill>
              </a:rPr>
              <a:t>Have output file go to directory “RDA_RDF”</a:t>
            </a:r>
          </a:p>
          <a:p>
            <a:pPr lvl="1">
              <a:spcBef>
                <a:spcPts val="900"/>
              </a:spcBef>
              <a:buClrTx/>
            </a:pPr>
            <a:r>
              <a:rPr lang="en-US" sz="2000" dirty="0">
                <a:solidFill>
                  <a:schemeClr val="tx1"/>
                </a:solidFill>
              </a:rPr>
              <a:t>Have the file get prefix “RDA_RDF”</a:t>
            </a:r>
          </a:p>
          <a:p>
            <a:pPr lvl="1">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10" name="Rectangle 9">
            <a:extLst>
              <a:ext uri="{FF2B5EF4-FFF2-40B4-BE49-F238E27FC236}">
                <a16:creationId xmlns:a16="http://schemas.microsoft.com/office/drawing/2014/main" id="{C5870656-EF0B-5C68-612D-A034EBE1B35F}"/>
              </a:ext>
            </a:extLst>
          </p:cNvPr>
          <p:cNvSpPr/>
          <p:nvPr/>
        </p:nvSpPr>
        <p:spPr>
          <a:xfrm>
            <a:off x="889308" y="5376429"/>
            <a:ext cx="1980351" cy="23076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47014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DEB32-D003-11B9-1D95-4C19F2C227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3F1BAB-8794-6E9B-914E-AFBB5B64A820}"/>
              </a:ext>
            </a:extLst>
          </p:cNvPr>
          <p:cNvPicPr>
            <a:picLocks noChangeAspect="1"/>
          </p:cNvPicPr>
          <p:nvPr/>
        </p:nvPicPr>
        <p:blipFill>
          <a:blip r:embed="rId2"/>
          <a:stretch>
            <a:fillRect/>
          </a:stretch>
        </p:blipFill>
        <p:spPr>
          <a:xfrm>
            <a:off x="0" y="3773543"/>
            <a:ext cx="12192000" cy="828431"/>
          </a:xfrm>
          <a:prstGeom prst="rect">
            <a:avLst/>
          </a:prstGeom>
          <a:ln>
            <a:solidFill>
              <a:schemeClr val="tx1"/>
            </a:solidFill>
          </a:ln>
        </p:spPr>
      </p:pic>
      <p:sp>
        <p:nvSpPr>
          <p:cNvPr id="3" name="Title 2">
            <a:extLst>
              <a:ext uri="{FF2B5EF4-FFF2-40B4-BE49-F238E27FC236}">
                <a16:creationId xmlns:a16="http://schemas.microsoft.com/office/drawing/2014/main" id="{CEC36A9F-5B9D-42AF-10E5-500DC4D6CB09}"/>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D6BDAAEF-494B-6414-7771-79DB901401C8}"/>
              </a:ext>
            </a:extLst>
          </p:cNvPr>
          <p:cNvSpPr>
            <a:spLocks noGrp="1"/>
          </p:cNvSpPr>
          <p:nvPr>
            <p:ph idx="1"/>
          </p:nvPr>
        </p:nvSpPr>
        <p:spPr>
          <a:xfrm>
            <a:off x="527381" y="836712"/>
            <a:ext cx="11233248" cy="2011784"/>
          </a:xfrm>
        </p:spPr>
        <p:txBody>
          <a:bodyPr>
            <a:normAutofit/>
          </a:bodyPr>
          <a:lstStyle/>
          <a:p>
            <a:pPr>
              <a:spcBef>
                <a:spcPts val="900"/>
              </a:spcBef>
              <a:buClrTx/>
            </a:pPr>
            <a:r>
              <a:rPr lang="en-US" sz="2000" dirty="0">
                <a:solidFill>
                  <a:schemeClr val="tx1"/>
                </a:solidFill>
              </a:rPr>
              <a:t>For the </a:t>
            </a:r>
            <a:r>
              <a:rPr lang="en-US" sz="2000" dirty="0">
                <a:solidFill>
                  <a:schemeClr val="tx1"/>
                </a:solidFill>
                <a:highlight>
                  <a:srgbClr val="FFFF00"/>
                </a:highlight>
              </a:rPr>
              <a:t>RDA RDF profile</a:t>
            </a:r>
            <a:r>
              <a:rPr lang="en-US" sz="2000" dirty="0">
                <a:solidFill>
                  <a:schemeClr val="tx1"/>
                </a:solidFill>
              </a:rPr>
              <a:t> - in the “Bibliographic Normalization” section we will </a:t>
            </a:r>
          </a:p>
          <a:p>
            <a:pPr lvl="1">
              <a:spcBef>
                <a:spcPts val="900"/>
              </a:spcBef>
              <a:buClrTx/>
            </a:pPr>
            <a:r>
              <a:rPr lang="en-US" sz="2000" dirty="0">
                <a:solidFill>
                  <a:schemeClr val="tx1"/>
                </a:solidFill>
              </a:rPr>
              <a:t>Check the box “Linked Data Enrichment” (it is by default checked when choosing format “RDA/RDF”)</a:t>
            </a:r>
          </a:p>
          <a:p>
            <a:pPr lvl="1">
              <a:spcBef>
                <a:spcPts val="900"/>
              </a:spcBef>
              <a:buClrTx/>
            </a:pPr>
            <a:endParaRPr lang="en-US" sz="2000" dirty="0">
              <a:solidFill>
                <a:schemeClr val="tx1"/>
              </a:solidFill>
            </a:endParaRPr>
          </a:p>
          <a:p>
            <a:pPr lvl="1">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D40CC7C8-5342-7BCB-5D2E-D1DC77FDE371}"/>
              </a:ext>
            </a:extLst>
          </p:cNvPr>
          <p:cNvSpPr/>
          <p:nvPr/>
        </p:nvSpPr>
        <p:spPr>
          <a:xfrm>
            <a:off x="393199" y="4341602"/>
            <a:ext cx="1348053" cy="19869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1260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86D76-832F-8AF9-EBF2-394D1E57DA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262809-1099-861F-9A97-8E2EFBB26F72}"/>
              </a:ext>
            </a:extLst>
          </p:cNvPr>
          <p:cNvSpPr>
            <a:spLocks noGrp="1"/>
          </p:cNvSpPr>
          <p:nvPr>
            <p:ph type="title"/>
          </p:nvPr>
        </p:nvSpPr>
        <p:spPr/>
        <p:txBody>
          <a:bodyPr>
            <a:normAutofit/>
          </a:bodyPr>
          <a:lstStyle/>
          <a:p>
            <a:pPr>
              <a:lnSpc>
                <a:spcPct val="90000"/>
              </a:lnSpc>
            </a:pPr>
            <a:r>
              <a:rPr lang="en-US" sz="3067" dirty="0"/>
              <a:t>Creating the publishing profiles </a:t>
            </a:r>
          </a:p>
        </p:txBody>
      </p:sp>
      <p:sp>
        <p:nvSpPr>
          <p:cNvPr id="4" name="Content Placeholder 3">
            <a:extLst>
              <a:ext uri="{FF2B5EF4-FFF2-40B4-BE49-F238E27FC236}">
                <a16:creationId xmlns:a16="http://schemas.microsoft.com/office/drawing/2014/main" id="{21A03D43-926A-8A29-7A8A-6ACA86E8F9F7}"/>
              </a:ext>
            </a:extLst>
          </p:cNvPr>
          <p:cNvSpPr>
            <a:spLocks noGrp="1"/>
          </p:cNvSpPr>
          <p:nvPr>
            <p:ph idx="1"/>
          </p:nvPr>
        </p:nvSpPr>
        <p:spPr>
          <a:xfrm>
            <a:off x="527381" y="836712"/>
            <a:ext cx="11233248" cy="2011784"/>
          </a:xfrm>
        </p:spPr>
        <p:txBody>
          <a:bodyPr>
            <a:normAutofit/>
          </a:bodyPr>
          <a:lstStyle/>
          <a:p>
            <a:pPr>
              <a:spcBef>
                <a:spcPts val="900"/>
              </a:spcBef>
              <a:buClrTx/>
            </a:pPr>
            <a:r>
              <a:rPr lang="en-US" sz="2000" dirty="0">
                <a:solidFill>
                  <a:schemeClr val="tx1"/>
                </a:solidFill>
              </a:rPr>
              <a:t>Both publishing profiles exist</a:t>
            </a:r>
          </a:p>
          <a:p>
            <a:pPr lvl="1">
              <a:spcBef>
                <a:spcPts val="900"/>
              </a:spcBef>
              <a:buClrTx/>
            </a:pPr>
            <a:endParaRPr lang="en-US" sz="2000" dirty="0">
              <a:solidFill>
                <a:schemeClr val="tx1"/>
              </a:solidFill>
            </a:endParaRPr>
          </a:p>
          <a:p>
            <a:pPr lvl="1">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pic>
        <p:nvPicPr>
          <p:cNvPr id="7" name="Picture 6">
            <a:extLst>
              <a:ext uri="{FF2B5EF4-FFF2-40B4-BE49-F238E27FC236}">
                <a16:creationId xmlns:a16="http://schemas.microsoft.com/office/drawing/2014/main" id="{E3903AFE-456E-0BE1-3839-CB23F44188F8}"/>
              </a:ext>
            </a:extLst>
          </p:cNvPr>
          <p:cNvPicPr>
            <a:picLocks noChangeAspect="1"/>
          </p:cNvPicPr>
          <p:nvPr/>
        </p:nvPicPr>
        <p:blipFill>
          <a:blip r:embed="rId2"/>
          <a:stretch>
            <a:fillRect/>
          </a:stretch>
        </p:blipFill>
        <p:spPr>
          <a:xfrm>
            <a:off x="0" y="3037114"/>
            <a:ext cx="12192000" cy="783772"/>
          </a:xfrm>
          <a:prstGeom prst="rect">
            <a:avLst/>
          </a:prstGeom>
          <a:ln>
            <a:solidFill>
              <a:schemeClr val="tx1"/>
            </a:solidFill>
          </a:ln>
        </p:spPr>
      </p:pic>
    </p:spTree>
    <p:extLst>
      <p:ext uri="{BB962C8B-B14F-4D97-AF65-F5344CB8AC3E}">
        <p14:creationId xmlns:p14="http://schemas.microsoft.com/office/powerpoint/2010/main" val="1019714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8C2E-FAA2-24DA-AD88-2EED98D7FC2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D5C3C9A-6D8F-D87E-6402-A4080FC0E51D}"/>
              </a:ext>
            </a:extLst>
          </p:cNvPr>
          <p:cNvSpPr>
            <a:spLocks noGrp="1"/>
          </p:cNvSpPr>
          <p:nvPr>
            <p:ph type="body" sz="quarter" idx="16"/>
          </p:nvPr>
        </p:nvSpPr>
        <p:spPr>
          <a:xfrm>
            <a:off x="550863" y="963777"/>
            <a:ext cx="5149545" cy="2586789"/>
          </a:xfrm>
        </p:spPr>
        <p:txBody>
          <a:bodyPr/>
          <a:lstStyle/>
          <a:p>
            <a:r>
              <a:rPr lang="en-US" sz="3600" dirty="0"/>
              <a:t>The results for BIBFRAME bibliographic format</a:t>
            </a:r>
          </a:p>
          <a:p>
            <a:endParaRPr lang="en-NL" sz="3600" dirty="0"/>
          </a:p>
        </p:txBody>
      </p:sp>
      <p:pic>
        <p:nvPicPr>
          <p:cNvPr id="17" name="Graphic 16">
            <a:extLst>
              <a:ext uri="{FF2B5EF4-FFF2-40B4-BE49-F238E27FC236}">
                <a16:creationId xmlns:a16="http://schemas.microsoft.com/office/drawing/2014/main" id="{5E06B485-4240-0655-7EFA-F1FA06B802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038550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B68B-8640-69CD-8894-ECC66A7F9A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4447DB-60FF-FEBD-1B39-A12A84048096}"/>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4" name="Content Placeholder 3">
            <a:extLst>
              <a:ext uri="{FF2B5EF4-FFF2-40B4-BE49-F238E27FC236}">
                <a16:creationId xmlns:a16="http://schemas.microsoft.com/office/drawing/2014/main" id="{2A795AE7-5A1E-951A-FB50-A0D305669122}"/>
              </a:ext>
            </a:extLst>
          </p:cNvPr>
          <p:cNvSpPr>
            <a:spLocks noGrp="1"/>
          </p:cNvSpPr>
          <p:nvPr>
            <p:ph idx="1"/>
          </p:nvPr>
        </p:nvSpPr>
        <p:spPr>
          <a:xfrm>
            <a:off x="527381" y="1053995"/>
            <a:ext cx="11233248" cy="580495"/>
          </a:xfrm>
        </p:spPr>
        <p:txBody>
          <a:bodyPr>
            <a:normAutofit/>
          </a:bodyPr>
          <a:lstStyle/>
          <a:p>
            <a:pPr>
              <a:spcBef>
                <a:spcPts val="900"/>
              </a:spcBef>
              <a:buClrTx/>
            </a:pPr>
            <a:r>
              <a:rPr lang="en-US" sz="2000" dirty="0">
                <a:solidFill>
                  <a:schemeClr val="tx1"/>
                </a:solidFill>
              </a:rPr>
              <a:t>The job completes</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1C5A2253-E7FE-DB29-E492-A99D9568A362}"/>
              </a:ext>
            </a:extLst>
          </p:cNvPr>
          <p:cNvPicPr>
            <a:picLocks noChangeAspect="1"/>
          </p:cNvPicPr>
          <p:nvPr/>
        </p:nvPicPr>
        <p:blipFill>
          <a:blip r:embed="rId2"/>
          <a:stretch>
            <a:fillRect/>
          </a:stretch>
        </p:blipFill>
        <p:spPr>
          <a:xfrm>
            <a:off x="0" y="2024094"/>
            <a:ext cx="12192000" cy="2809812"/>
          </a:xfrm>
          <a:prstGeom prst="rect">
            <a:avLst/>
          </a:prstGeom>
          <a:ln>
            <a:solidFill>
              <a:schemeClr val="tx1"/>
            </a:solidFill>
          </a:ln>
        </p:spPr>
      </p:pic>
      <p:sp>
        <p:nvSpPr>
          <p:cNvPr id="6" name="Rectangle 5">
            <a:extLst>
              <a:ext uri="{FF2B5EF4-FFF2-40B4-BE49-F238E27FC236}">
                <a16:creationId xmlns:a16="http://schemas.microsoft.com/office/drawing/2014/main" id="{73F26F5B-E404-D392-2CBF-D636C16D887E}"/>
              </a:ext>
            </a:extLst>
          </p:cNvPr>
          <p:cNvSpPr/>
          <p:nvPr/>
        </p:nvSpPr>
        <p:spPr>
          <a:xfrm>
            <a:off x="1908810" y="4503420"/>
            <a:ext cx="3223260" cy="30861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707EA582-ADE2-BFD6-4FAC-EAB2383EA062}"/>
              </a:ext>
            </a:extLst>
          </p:cNvPr>
          <p:cNvSpPr/>
          <p:nvPr/>
        </p:nvSpPr>
        <p:spPr>
          <a:xfrm>
            <a:off x="8509125" y="4507230"/>
            <a:ext cx="1446405" cy="32667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15249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FD43-6CCF-0A3E-D1B8-523462F6B0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6B5309-5896-C827-EE70-101B1B2457BA}"/>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4" name="Content Placeholder 3">
            <a:extLst>
              <a:ext uri="{FF2B5EF4-FFF2-40B4-BE49-F238E27FC236}">
                <a16:creationId xmlns:a16="http://schemas.microsoft.com/office/drawing/2014/main" id="{441F9295-904A-0A62-41BE-3DA78593071B}"/>
              </a:ext>
            </a:extLst>
          </p:cNvPr>
          <p:cNvSpPr>
            <a:spLocks noGrp="1"/>
          </p:cNvSpPr>
          <p:nvPr>
            <p:ph idx="1"/>
          </p:nvPr>
        </p:nvSpPr>
        <p:spPr>
          <a:xfrm>
            <a:off x="527381" y="836713"/>
            <a:ext cx="11233248" cy="649188"/>
          </a:xfrm>
        </p:spPr>
        <p:txBody>
          <a:bodyPr>
            <a:normAutofit/>
          </a:bodyPr>
          <a:lstStyle/>
          <a:p>
            <a:pPr>
              <a:spcBef>
                <a:spcPts val="900"/>
              </a:spcBef>
              <a:buClrTx/>
            </a:pPr>
            <a:r>
              <a:rPr lang="en-US" sz="2000" dirty="0">
                <a:solidFill>
                  <a:schemeClr val="tx1"/>
                </a:solidFill>
              </a:rPr>
              <a:t>The file in on the FTP server in the directory we specified with the prefix we specified</a:t>
            </a:r>
            <a:endParaRPr lang="en-US" sz="2000" dirty="0"/>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3BBEA4CF-84F8-D71C-5A8B-215E30D59F7F}"/>
              </a:ext>
            </a:extLst>
          </p:cNvPr>
          <p:cNvPicPr>
            <a:picLocks noChangeAspect="1"/>
          </p:cNvPicPr>
          <p:nvPr/>
        </p:nvPicPr>
        <p:blipFill>
          <a:blip r:embed="rId2"/>
          <a:stretch>
            <a:fillRect/>
          </a:stretch>
        </p:blipFill>
        <p:spPr>
          <a:xfrm>
            <a:off x="489755" y="1771418"/>
            <a:ext cx="11212490" cy="3315163"/>
          </a:xfrm>
          <a:prstGeom prst="rect">
            <a:avLst/>
          </a:prstGeom>
          <a:ln>
            <a:solidFill>
              <a:schemeClr val="tx1"/>
            </a:solidFill>
          </a:ln>
        </p:spPr>
      </p:pic>
      <p:sp>
        <p:nvSpPr>
          <p:cNvPr id="6" name="Rectangle 5">
            <a:extLst>
              <a:ext uri="{FF2B5EF4-FFF2-40B4-BE49-F238E27FC236}">
                <a16:creationId xmlns:a16="http://schemas.microsoft.com/office/drawing/2014/main" id="{DD43C2C1-86CB-BBBF-3C84-928EF868EFCE}"/>
              </a:ext>
            </a:extLst>
          </p:cNvPr>
          <p:cNvSpPr/>
          <p:nvPr/>
        </p:nvSpPr>
        <p:spPr>
          <a:xfrm>
            <a:off x="527381" y="4652010"/>
            <a:ext cx="5267629" cy="4000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34AC2B5B-3237-2E9C-4CCF-5D5300FF6F92}"/>
              </a:ext>
            </a:extLst>
          </p:cNvPr>
          <p:cNvSpPr/>
          <p:nvPr/>
        </p:nvSpPr>
        <p:spPr>
          <a:xfrm>
            <a:off x="2583180" y="1851660"/>
            <a:ext cx="2011680" cy="25146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B06EECAF-9AF6-F537-256C-19DBC81113BB}"/>
              </a:ext>
            </a:extLst>
          </p:cNvPr>
          <p:cNvSpPr/>
          <p:nvPr/>
        </p:nvSpPr>
        <p:spPr>
          <a:xfrm>
            <a:off x="754380" y="4697730"/>
            <a:ext cx="1931670" cy="33170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8161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ADAA-5263-C372-7A25-90062DE0E3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2A43B1-03F2-10FA-F3E0-DF4E401A05C9}"/>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15" name="Content Placeholder 3">
            <a:extLst>
              <a:ext uri="{FF2B5EF4-FFF2-40B4-BE49-F238E27FC236}">
                <a16:creationId xmlns:a16="http://schemas.microsoft.com/office/drawing/2014/main" id="{660C6CB1-B86E-41E1-CE77-AB095DEA5A25}"/>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The file has been transferred to the PC and we will open and view it</a:t>
            </a:r>
          </a:p>
        </p:txBody>
      </p:sp>
      <p:pic>
        <p:nvPicPr>
          <p:cNvPr id="4" name="Picture 3">
            <a:extLst>
              <a:ext uri="{FF2B5EF4-FFF2-40B4-BE49-F238E27FC236}">
                <a16:creationId xmlns:a16="http://schemas.microsoft.com/office/drawing/2014/main" id="{530D044F-167D-681F-358E-5DD4F9E15C23}"/>
              </a:ext>
            </a:extLst>
          </p:cNvPr>
          <p:cNvPicPr>
            <a:picLocks noChangeAspect="1"/>
          </p:cNvPicPr>
          <p:nvPr/>
        </p:nvPicPr>
        <p:blipFill>
          <a:blip r:embed="rId3"/>
          <a:stretch>
            <a:fillRect/>
          </a:stretch>
        </p:blipFill>
        <p:spPr>
          <a:xfrm>
            <a:off x="504044" y="1424863"/>
            <a:ext cx="11183911" cy="1105054"/>
          </a:xfrm>
          <a:prstGeom prst="rect">
            <a:avLst/>
          </a:prstGeom>
          <a:ln>
            <a:solidFill>
              <a:schemeClr val="tx1"/>
            </a:solidFill>
          </a:ln>
        </p:spPr>
      </p:pic>
      <p:pic>
        <p:nvPicPr>
          <p:cNvPr id="10" name="Picture 9">
            <a:extLst>
              <a:ext uri="{FF2B5EF4-FFF2-40B4-BE49-F238E27FC236}">
                <a16:creationId xmlns:a16="http://schemas.microsoft.com/office/drawing/2014/main" id="{B80FAE8A-B151-DB6D-E765-5C2E77459743}"/>
              </a:ext>
            </a:extLst>
          </p:cNvPr>
          <p:cNvPicPr>
            <a:picLocks noChangeAspect="1"/>
          </p:cNvPicPr>
          <p:nvPr/>
        </p:nvPicPr>
        <p:blipFill>
          <a:blip r:embed="rId4"/>
          <a:stretch>
            <a:fillRect/>
          </a:stretch>
        </p:blipFill>
        <p:spPr>
          <a:xfrm>
            <a:off x="275411" y="2803871"/>
            <a:ext cx="11641175" cy="3048425"/>
          </a:xfrm>
          <a:prstGeom prst="rect">
            <a:avLst/>
          </a:prstGeom>
          <a:ln>
            <a:solidFill>
              <a:schemeClr val="tx1"/>
            </a:solidFill>
          </a:ln>
        </p:spPr>
      </p:pic>
      <p:sp>
        <p:nvSpPr>
          <p:cNvPr id="11" name="Rectangle 10">
            <a:extLst>
              <a:ext uri="{FF2B5EF4-FFF2-40B4-BE49-F238E27FC236}">
                <a16:creationId xmlns:a16="http://schemas.microsoft.com/office/drawing/2014/main" id="{901A1B85-51B7-D0C3-36CF-40BB9715304C}"/>
              </a:ext>
            </a:extLst>
          </p:cNvPr>
          <p:cNvSpPr/>
          <p:nvPr/>
        </p:nvSpPr>
        <p:spPr>
          <a:xfrm>
            <a:off x="8035290" y="4046220"/>
            <a:ext cx="2057400" cy="43434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83756435-5221-EB93-D7DE-F83A3EF5EAEF}"/>
              </a:ext>
            </a:extLst>
          </p:cNvPr>
          <p:cNvSpPr txBox="1"/>
          <p:nvPr/>
        </p:nvSpPr>
        <p:spPr>
          <a:xfrm>
            <a:off x="902970" y="4251960"/>
            <a:ext cx="3154680" cy="354330"/>
          </a:xfrm>
          <a:prstGeom prst="rect">
            <a:avLst/>
          </a:prstGeom>
          <a:solidFill>
            <a:srgbClr val="FFFF00"/>
          </a:solidFill>
          <a:ln>
            <a:solidFill>
              <a:schemeClr val="tx1"/>
            </a:solidFill>
          </a:ln>
        </p:spPr>
        <p:txBody>
          <a:bodyPr wrap="square" rtlCol="0">
            <a:noAutofit/>
          </a:bodyPr>
          <a:lstStyle/>
          <a:p>
            <a:pPr algn="l"/>
            <a:r>
              <a:rPr lang="en-US" sz="1400" dirty="0"/>
              <a:t>We will view the file in Notepad ++</a:t>
            </a:r>
          </a:p>
        </p:txBody>
      </p:sp>
    </p:spTree>
    <p:extLst>
      <p:ext uri="{BB962C8B-B14F-4D97-AF65-F5344CB8AC3E}">
        <p14:creationId xmlns:p14="http://schemas.microsoft.com/office/powerpoint/2010/main" val="388760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D14B3-C04C-AA12-F02A-6306FE2CE5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E19CE7-E6FE-84C9-B3A0-D105EE126E97}"/>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4" name="Content Placeholder 3">
            <a:extLst>
              <a:ext uri="{FF2B5EF4-FFF2-40B4-BE49-F238E27FC236}">
                <a16:creationId xmlns:a16="http://schemas.microsoft.com/office/drawing/2014/main" id="{9AE041A7-5AE4-E62E-8AB1-C7094A417836}"/>
              </a:ext>
            </a:extLst>
          </p:cNvPr>
          <p:cNvSpPr>
            <a:spLocks noGrp="1"/>
          </p:cNvSpPr>
          <p:nvPr>
            <p:ph idx="1"/>
          </p:nvPr>
        </p:nvSpPr>
        <p:spPr>
          <a:xfrm>
            <a:off x="527381" y="836712"/>
            <a:ext cx="11233248" cy="466308"/>
          </a:xfrm>
        </p:spPr>
        <p:txBody>
          <a:bodyPr>
            <a:normAutofit/>
          </a:bodyPr>
          <a:lstStyle/>
          <a:p>
            <a:pPr>
              <a:spcBef>
                <a:spcPts val="900"/>
              </a:spcBef>
              <a:buClrTx/>
            </a:pPr>
            <a:r>
              <a:rPr lang="en-US" sz="2000" dirty="0">
                <a:solidFill>
                  <a:schemeClr val="tx1"/>
                </a:solidFill>
              </a:rPr>
              <a:t>Here is the beginning of the file</a:t>
            </a:r>
            <a:endParaRPr lang="en-US" sz="2000" dirty="0"/>
          </a:p>
        </p:txBody>
      </p:sp>
      <p:pic>
        <p:nvPicPr>
          <p:cNvPr id="5" name="Picture 4">
            <a:extLst>
              <a:ext uri="{FF2B5EF4-FFF2-40B4-BE49-F238E27FC236}">
                <a16:creationId xmlns:a16="http://schemas.microsoft.com/office/drawing/2014/main" id="{0420C478-4957-B160-6691-379D89983E23}"/>
              </a:ext>
            </a:extLst>
          </p:cNvPr>
          <p:cNvPicPr>
            <a:picLocks noChangeAspect="1"/>
          </p:cNvPicPr>
          <p:nvPr/>
        </p:nvPicPr>
        <p:blipFill>
          <a:blip r:embed="rId2"/>
          <a:stretch>
            <a:fillRect/>
          </a:stretch>
        </p:blipFill>
        <p:spPr>
          <a:xfrm>
            <a:off x="885825" y="1399686"/>
            <a:ext cx="10420350" cy="4621602"/>
          </a:xfrm>
          <a:prstGeom prst="rect">
            <a:avLst/>
          </a:prstGeom>
          <a:ln>
            <a:solidFill>
              <a:schemeClr val="tx1"/>
            </a:solidFill>
          </a:ln>
        </p:spPr>
      </p:pic>
    </p:spTree>
    <p:extLst>
      <p:ext uri="{BB962C8B-B14F-4D97-AF65-F5344CB8AC3E}">
        <p14:creationId xmlns:p14="http://schemas.microsoft.com/office/powerpoint/2010/main" val="302945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052A-BE49-6344-CA86-7730423992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6D00AA-E1FC-061A-58E5-7D783F058AF3}"/>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15" name="Content Placeholder 3">
            <a:extLst>
              <a:ext uri="{FF2B5EF4-FFF2-40B4-BE49-F238E27FC236}">
                <a16:creationId xmlns:a16="http://schemas.microsoft.com/office/drawing/2014/main" id="{2CE301AC-FACB-A1FB-873A-3F8A2B6946AD}"/>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The file contains three BIBFRAME works and three BIBFRAME instances</a:t>
            </a:r>
          </a:p>
        </p:txBody>
      </p:sp>
      <p:pic>
        <p:nvPicPr>
          <p:cNvPr id="4" name="Picture 3">
            <a:extLst>
              <a:ext uri="{FF2B5EF4-FFF2-40B4-BE49-F238E27FC236}">
                <a16:creationId xmlns:a16="http://schemas.microsoft.com/office/drawing/2014/main" id="{CA78CE49-2830-AC4B-E217-10FF3158D4FA}"/>
              </a:ext>
            </a:extLst>
          </p:cNvPr>
          <p:cNvPicPr>
            <a:picLocks noChangeAspect="1"/>
          </p:cNvPicPr>
          <p:nvPr/>
        </p:nvPicPr>
        <p:blipFill>
          <a:blip r:embed="rId2"/>
          <a:stretch>
            <a:fillRect/>
          </a:stretch>
        </p:blipFill>
        <p:spPr>
          <a:xfrm>
            <a:off x="0" y="1716602"/>
            <a:ext cx="12192000" cy="1093076"/>
          </a:xfrm>
          <a:prstGeom prst="rect">
            <a:avLst/>
          </a:prstGeom>
          <a:ln>
            <a:solidFill>
              <a:schemeClr val="tx1"/>
            </a:solidFill>
          </a:ln>
        </p:spPr>
      </p:pic>
      <p:pic>
        <p:nvPicPr>
          <p:cNvPr id="8" name="Picture 7">
            <a:extLst>
              <a:ext uri="{FF2B5EF4-FFF2-40B4-BE49-F238E27FC236}">
                <a16:creationId xmlns:a16="http://schemas.microsoft.com/office/drawing/2014/main" id="{8659C393-10FA-F28E-8917-6AC1278758D8}"/>
              </a:ext>
            </a:extLst>
          </p:cNvPr>
          <p:cNvPicPr>
            <a:picLocks noChangeAspect="1"/>
          </p:cNvPicPr>
          <p:nvPr/>
        </p:nvPicPr>
        <p:blipFill>
          <a:blip r:embed="rId3"/>
          <a:stretch>
            <a:fillRect/>
          </a:stretch>
        </p:blipFill>
        <p:spPr>
          <a:xfrm>
            <a:off x="0" y="3466626"/>
            <a:ext cx="12192000" cy="1113467"/>
          </a:xfrm>
          <a:prstGeom prst="rect">
            <a:avLst/>
          </a:prstGeom>
          <a:ln>
            <a:solidFill>
              <a:schemeClr val="tx1"/>
            </a:solidFill>
          </a:ln>
        </p:spPr>
      </p:pic>
      <p:pic>
        <p:nvPicPr>
          <p:cNvPr id="10" name="Picture 9">
            <a:extLst>
              <a:ext uri="{FF2B5EF4-FFF2-40B4-BE49-F238E27FC236}">
                <a16:creationId xmlns:a16="http://schemas.microsoft.com/office/drawing/2014/main" id="{1F293C94-BBAF-7BFA-655F-E56066DBB12E}"/>
              </a:ext>
            </a:extLst>
          </p:cNvPr>
          <p:cNvPicPr>
            <a:picLocks noChangeAspect="1"/>
          </p:cNvPicPr>
          <p:nvPr/>
        </p:nvPicPr>
        <p:blipFill>
          <a:blip r:embed="rId4"/>
          <a:stretch>
            <a:fillRect/>
          </a:stretch>
        </p:blipFill>
        <p:spPr>
          <a:xfrm>
            <a:off x="0" y="5010033"/>
            <a:ext cx="12192000" cy="1158474"/>
          </a:xfrm>
          <a:prstGeom prst="rect">
            <a:avLst/>
          </a:prstGeom>
          <a:ln>
            <a:solidFill>
              <a:schemeClr val="tx1"/>
            </a:solidFill>
          </a:ln>
        </p:spPr>
      </p:pic>
      <p:sp>
        <p:nvSpPr>
          <p:cNvPr id="11" name="Rectangle 10">
            <a:extLst>
              <a:ext uri="{FF2B5EF4-FFF2-40B4-BE49-F238E27FC236}">
                <a16:creationId xmlns:a16="http://schemas.microsoft.com/office/drawing/2014/main" id="{265B9695-43EB-D9B7-9896-50CE2E48F841}"/>
              </a:ext>
            </a:extLst>
          </p:cNvPr>
          <p:cNvSpPr/>
          <p:nvPr/>
        </p:nvSpPr>
        <p:spPr>
          <a:xfrm>
            <a:off x="0" y="2114550"/>
            <a:ext cx="12192000" cy="3314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A226C246-B625-C56D-87D5-4DC9E2FA4D38}"/>
              </a:ext>
            </a:extLst>
          </p:cNvPr>
          <p:cNvSpPr/>
          <p:nvPr/>
        </p:nvSpPr>
        <p:spPr>
          <a:xfrm>
            <a:off x="3810" y="3878580"/>
            <a:ext cx="12192000" cy="3314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25B5D99A-F9C8-2C4C-A1E8-4020A12E0843}"/>
              </a:ext>
            </a:extLst>
          </p:cNvPr>
          <p:cNvSpPr/>
          <p:nvPr/>
        </p:nvSpPr>
        <p:spPr>
          <a:xfrm>
            <a:off x="3810" y="5421630"/>
            <a:ext cx="12192000" cy="3314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TextBox 13">
            <a:extLst>
              <a:ext uri="{FF2B5EF4-FFF2-40B4-BE49-F238E27FC236}">
                <a16:creationId xmlns:a16="http://schemas.microsoft.com/office/drawing/2014/main" id="{6C225D8D-7AF3-EE89-7ACB-0835CF555424}"/>
              </a:ext>
            </a:extLst>
          </p:cNvPr>
          <p:cNvSpPr txBox="1"/>
          <p:nvPr/>
        </p:nvSpPr>
        <p:spPr>
          <a:xfrm>
            <a:off x="2091690" y="1325880"/>
            <a:ext cx="6675120" cy="373263"/>
          </a:xfrm>
          <a:prstGeom prst="rect">
            <a:avLst/>
          </a:prstGeom>
          <a:solidFill>
            <a:srgbClr val="FFFF00"/>
          </a:solidFill>
          <a:ln>
            <a:solidFill>
              <a:schemeClr val="tx1"/>
            </a:solidFill>
          </a:ln>
        </p:spPr>
        <p:txBody>
          <a:bodyPr wrap="square" rtlCol="0">
            <a:noAutofit/>
          </a:bodyPr>
          <a:lstStyle/>
          <a:p>
            <a:pPr algn="ctr"/>
            <a:r>
              <a:rPr lang="en-US" dirty="0"/>
              <a:t>Beginning of first Work in the file</a:t>
            </a:r>
          </a:p>
        </p:txBody>
      </p:sp>
      <p:sp>
        <p:nvSpPr>
          <p:cNvPr id="16" name="TextBox 15">
            <a:extLst>
              <a:ext uri="{FF2B5EF4-FFF2-40B4-BE49-F238E27FC236}">
                <a16:creationId xmlns:a16="http://schemas.microsoft.com/office/drawing/2014/main" id="{12F72C5C-2232-DE6F-AD81-B9F1AF4206B9}"/>
              </a:ext>
            </a:extLst>
          </p:cNvPr>
          <p:cNvSpPr txBox="1"/>
          <p:nvPr/>
        </p:nvSpPr>
        <p:spPr>
          <a:xfrm>
            <a:off x="2095500" y="3067050"/>
            <a:ext cx="6675120" cy="373263"/>
          </a:xfrm>
          <a:prstGeom prst="rect">
            <a:avLst/>
          </a:prstGeom>
          <a:solidFill>
            <a:srgbClr val="FFFF00"/>
          </a:solidFill>
          <a:ln>
            <a:solidFill>
              <a:schemeClr val="tx1"/>
            </a:solidFill>
          </a:ln>
        </p:spPr>
        <p:txBody>
          <a:bodyPr wrap="square" rtlCol="0">
            <a:noAutofit/>
          </a:bodyPr>
          <a:lstStyle/>
          <a:p>
            <a:pPr algn="ctr"/>
            <a:r>
              <a:rPr lang="en-US" dirty="0"/>
              <a:t>Beginning of second Work in the file</a:t>
            </a:r>
          </a:p>
        </p:txBody>
      </p:sp>
      <p:sp>
        <p:nvSpPr>
          <p:cNvPr id="21" name="TextBox 20">
            <a:extLst>
              <a:ext uri="{FF2B5EF4-FFF2-40B4-BE49-F238E27FC236}">
                <a16:creationId xmlns:a16="http://schemas.microsoft.com/office/drawing/2014/main" id="{FAF23E7B-A17A-4A3A-6C26-9F7858BDF811}"/>
              </a:ext>
            </a:extLst>
          </p:cNvPr>
          <p:cNvSpPr txBox="1"/>
          <p:nvPr/>
        </p:nvSpPr>
        <p:spPr>
          <a:xfrm>
            <a:off x="2106930" y="4610100"/>
            <a:ext cx="6675120" cy="373263"/>
          </a:xfrm>
          <a:prstGeom prst="rect">
            <a:avLst/>
          </a:prstGeom>
          <a:solidFill>
            <a:srgbClr val="FFFF00"/>
          </a:solidFill>
          <a:ln>
            <a:solidFill>
              <a:schemeClr val="tx1"/>
            </a:solidFill>
          </a:ln>
        </p:spPr>
        <p:txBody>
          <a:bodyPr wrap="square" rtlCol="0">
            <a:noAutofit/>
          </a:bodyPr>
          <a:lstStyle/>
          <a:p>
            <a:pPr algn="ctr"/>
            <a:r>
              <a:rPr lang="en-US" dirty="0"/>
              <a:t>Beginning of third Work in the file</a:t>
            </a:r>
          </a:p>
        </p:txBody>
      </p:sp>
    </p:spTree>
    <p:extLst>
      <p:ext uri="{BB962C8B-B14F-4D97-AF65-F5344CB8AC3E}">
        <p14:creationId xmlns:p14="http://schemas.microsoft.com/office/powerpoint/2010/main" val="359306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p:txBody>
          <a:bodyPr/>
          <a:lstStyle/>
          <a:p>
            <a:r>
              <a:rPr lang="en-US" sz="3600" dirty="0"/>
              <a:t>Introduction</a:t>
            </a:r>
            <a:endParaRPr lang="en-NL" sz="3600" dirty="0"/>
          </a:p>
        </p:txBody>
      </p:sp>
      <p:pic>
        <p:nvPicPr>
          <p:cNvPr id="17" name="Graphic 16">
            <a:extLst>
              <a:ext uri="{FF2B5EF4-FFF2-40B4-BE49-F238E27FC236}">
                <a16:creationId xmlns:a16="http://schemas.microsoft.com/office/drawing/2014/main" id="{ED42B996-4E3E-EA73-612A-BF80DE988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635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D694-C60F-8510-0413-93A5DFA173D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52EBEFB-31CF-5594-6B72-3FBEA100A3C4}"/>
              </a:ext>
            </a:extLst>
          </p:cNvPr>
          <p:cNvPicPr>
            <a:picLocks noChangeAspect="1"/>
          </p:cNvPicPr>
          <p:nvPr/>
        </p:nvPicPr>
        <p:blipFill>
          <a:blip r:embed="rId2"/>
          <a:stretch>
            <a:fillRect/>
          </a:stretch>
        </p:blipFill>
        <p:spPr>
          <a:xfrm>
            <a:off x="0" y="5061516"/>
            <a:ext cx="12192000" cy="1055507"/>
          </a:xfrm>
          <a:prstGeom prst="rect">
            <a:avLst/>
          </a:prstGeom>
          <a:ln>
            <a:solidFill>
              <a:schemeClr val="tx1"/>
            </a:solidFill>
          </a:ln>
        </p:spPr>
      </p:pic>
      <p:pic>
        <p:nvPicPr>
          <p:cNvPr id="7" name="Picture 6">
            <a:extLst>
              <a:ext uri="{FF2B5EF4-FFF2-40B4-BE49-F238E27FC236}">
                <a16:creationId xmlns:a16="http://schemas.microsoft.com/office/drawing/2014/main" id="{765A8AF8-8D13-4EE1-7EA3-D8074D6B9088}"/>
              </a:ext>
            </a:extLst>
          </p:cNvPr>
          <p:cNvPicPr>
            <a:picLocks noChangeAspect="1"/>
          </p:cNvPicPr>
          <p:nvPr/>
        </p:nvPicPr>
        <p:blipFill>
          <a:blip r:embed="rId3"/>
          <a:stretch>
            <a:fillRect/>
          </a:stretch>
        </p:blipFill>
        <p:spPr>
          <a:xfrm>
            <a:off x="0" y="3471624"/>
            <a:ext cx="12192000" cy="1103471"/>
          </a:xfrm>
          <a:prstGeom prst="rect">
            <a:avLst/>
          </a:prstGeom>
          <a:ln>
            <a:solidFill>
              <a:schemeClr val="tx1"/>
            </a:solidFill>
          </a:ln>
        </p:spPr>
      </p:pic>
      <p:pic>
        <p:nvPicPr>
          <p:cNvPr id="5" name="Picture 4">
            <a:extLst>
              <a:ext uri="{FF2B5EF4-FFF2-40B4-BE49-F238E27FC236}">
                <a16:creationId xmlns:a16="http://schemas.microsoft.com/office/drawing/2014/main" id="{FFD7B351-F9BD-72DF-14B7-4586B11C19FD}"/>
              </a:ext>
            </a:extLst>
          </p:cNvPr>
          <p:cNvPicPr>
            <a:picLocks noChangeAspect="1"/>
          </p:cNvPicPr>
          <p:nvPr/>
        </p:nvPicPr>
        <p:blipFill>
          <a:blip r:embed="rId4"/>
          <a:stretch>
            <a:fillRect/>
          </a:stretch>
        </p:blipFill>
        <p:spPr>
          <a:xfrm>
            <a:off x="0" y="1717896"/>
            <a:ext cx="12192000" cy="1090487"/>
          </a:xfrm>
          <a:prstGeom prst="rect">
            <a:avLst/>
          </a:prstGeom>
          <a:ln>
            <a:solidFill>
              <a:schemeClr val="tx1"/>
            </a:solidFill>
          </a:ln>
        </p:spPr>
      </p:pic>
      <p:sp>
        <p:nvSpPr>
          <p:cNvPr id="3" name="Title 2">
            <a:extLst>
              <a:ext uri="{FF2B5EF4-FFF2-40B4-BE49-F238E27FC236}">
                <a16:creationId xmlns:a16="http://schemas.microsoft.com/office/drawing/2014/main" id="{B2EE4F2D-5F26-D21F-9B5E-AF0C34F3F463}"/>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15" name="Content Placeholder 3">
            <a:extLst>
              <a:ext uri="{FF2B5EF4-FFF2-40B4-BE49-F238E27FC236}">
                <a16:creationId xmlns:a16="http://schemas.microsoft.com/office/drawing/2014/main" id="{A21685FA-BE13-793E-0AC5-5C2E7D806176}"/>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The file contains three BIBFRAME works and three BIBFRAME instances</a:t>
            </a:r>
          </a:p>
        </p:txBody>
      </p:sp>
      <p:sp>
        <p:nvSpPr>
          <p:cNvPr id="11" name="Rectangle 10">
            <a:extLst>
              <a:ext uri="{FF2B5EF4-FFF2-40B4-BE49-F238E27FC236}">
                <a16:creationId xmlns:a16="http://schemas.microsoft.com/office/drawing/2014/main" id="{115DDB0C-B998-83D8-45EC-2D914264093E}"/>
              </a:ext>
            </a:extLst>
          </p:cNvPr>
          <p:cNvSpPr/>
          <p:nvPr/>
        </p:nvSpPr>
        <p:spPr>
          <a:xfrm>
            <a:off x="0" y="2114550"/>
            <a:ext cx="12192000" cy="3314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D38F0C0F-6C98-0838-D018-D94ED34F754D}"/>
              </a:ext>
            </a:extLst>
          </p:cNvPr>
          <p:cNvSpPr/>
          <p:nvPr/>
        </p:nvSpPr>
        <p:spPr>
          <a:xfrm>
            <a:off x="3810" y="3878580"/>
            <a:ext cx="12192000" cy="3314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2ADB4DCD-167C-9135-B332-1EB47B061FAD}"/>
              </a:ext>
            </a:extLst>
          </p:cNvPr>
          <p:cNvSpPr/>
          <p:nvPr/>
        </p:nvSpPr>
        <p:spPr>
          <a:xfrm>
            <a:off x="3810" y="5421630"/>
            <a:ext cx="12192000" cy="3314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TextBox 13">
            <a:extLst>
              <a:ext uri="{FF2B5EF4-FFF2-40B4-BE49-F238E27FC236}">
                <a16:creationId xmlns:a16="http://schemas.microsoft.com/office/drawing/2014/main" id="{F3E32DB1-D5E9-49EC-AD97-E43D1F609F86}"/>
              </a:ext>
            </a:extLst>
          </p:cNvPr>
          <p:cNvSpPr txBox="1"/>
          <p:nvPr/>
        </p:nvSpPr>
        <p:spPr>
          <a:xfrm>
            <a:off x="2091690" y="1325880"/>
            <a:ext cx="6675120" cy="373263"/>
          </a:xfrm>
          <a:prstGeom prst="rect">
            <a:avLst/>
          </a:prstGeom>
          <a:solidFill>
            <a:srgbClr val="FFFF00"/>
          </a:solidFill>
          <a:ln>
            <a:solidFill>
              <a:schemeClr val="tx1"/>
            </a:solidFill>
          </a:ln>
        </p:spPr>
        <p:txBody>
          <a:bodyPr wrap="square" rtlCol="0">
            <a:noAutofit/>
          </a:bodyPr>
          <a:lstStyle/>
          <a:p>
            <a:pPr algn="ctr"/>
            <a:r>
              <a:rPr lang="en-US" dirty="0"/>
              <a:t>Beginning of first Instance in the file</a:t>
            </a:r>
          </a:p>
        </p:txBody>
      </p:sp>
      <p:sp>
        <p:nvSpPr>
          <p:cNvPr id="16" name="TextBox 15">
            <a:extLst>
              <a:ext uri="{FF2B5EF4-FFF2-40B4-BE49-F238E27FC236}">
                <a16:creationId xmlns:a16="http://schemas.microsoft.com/office/drawing/2014/main" id="{D1722270-5D45-011E-0EB1-B70CF8E5F19C}"/>
              </a:ext>
            </a:extLst>
          </p:cNvPr>
          <p:cNvSpPr txBox="1"/>
          <p:nvPr/>
        </p:nvSpPr>
        <p:spPr>
          <a:xfrm>
            <a:off x="2095500" y="3067050"/>
            <a:ext cx="6675120" cy="373263"/>
          </a:xfrm>
          <a:prstGeom prst="rect">
            <a:avLst/>
          </a:prstGeom>
          <a:solidFill>
            <a:srgbClr val="FFFF00"/>
          </a:solidFill>
          <a:ln>
            <a:solidFill>
              <a:schemeClr val="tx1"/>
            </a:solidFill>
          </a:ln>
        </p:spPr>
        <p:txBody>
          <a:bodyPr wrap="square" rtlCol="0">
            <a:noAutofit/>
          </a:bodyPr>
          <a:lstStyle/>
          <a:p>
            <a:pPr algn="ctr"/>
            <a:r>
              <a:rPr lang="en-US" dirty="0"/>
              <a:t>Beginning of second Instance in the file</a:t>
            </a:r>
          </a:p>
        </p:txBody>
      </p:sp>
      <p:sp>
        <p:nvSpPr>
          <p:cNvPr id="21" name="TextBox 20">
            <a:extLst>
              <a:ext uri="{FF2B5EF4-FFF2-40B4-BE49-F238E27FC236}">
                <a16:creationId xmlns:a16="http://schemas.microsoft.com/office/drawing/2014/main" id="{9CDDE0CB-0A05-5197-9B69-16D9F006D6C2}"/>
              </a:ext>
            </a:extLst>
          </p:cNvPr>
          <p:cNvSpPr txBox="1"/>
          <p:nvPr/>
        </p:nvSpPr>
        <p:spPr>
          <a:xfrm>
            <a:off x="2106930" y="4610100"/>
            <a:ext cx="6675120" cy="373263"/>
          </a:xfrm>
          <a:prstGeom prst="rect">
            <a:avLst/>
          </a:prstGeom>
          <a:solidFill>
            <a:srgbClr val="FFFF00"/>
          </a:solidFill>
          <a:ln>
            <a:solidFill>
              <a:schemeClr val="tx1"/>
            </a:solidFill>
          </a:ln>
        </p:spPr>
        <p:txBody>
          <a:bodyPr wrap="square" rtlCol="0">
            <a:noAutofit/>
          </a:bodyPr>
          <a:lstStyle/>
          <a:p>
            <a:pPr algn="ctr"/>
            <a:r>
              <a:rPr lang="en-US" dirty="0"/>
              <a:t>Beginning of third Instance in the file</a:t>
            </a:r>
          </a:p>
        </p:txBody>
      </p:sp>
    </p:spTree>
    <p:extLst>
      <p:ext uri="{BB962C8B-B14F-4D97-AF65-F5344CB8AC3E}">
        <p14:creationId xmlns:p14="http://schemas.microsoft.com/office/powerpoint/2010/main" val="9049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2071-72C7-E915-3028-3C71E835DA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31F5B5-808C-8F16-1B94-F71C7635D2C6}"/>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pic>
        <p:nvPicPr>
          <p:cNvPr id="5" name="Picture 4">
            <a:extLst>
              <a:ext uri="{FF2B5EF4-FFF2-40B4-BE49-F238E27FC236}">
                <a16:creationId xmlns:a16="http://schemas.microsoft.com/office/drawing/2014/main" id="{B0C40243-5AE0-BD5F-ABD4-29FC6FA62AD5}"/>
              </a:ext>
            </a:extLst>
          </p:cNvPr>
          <p:cNvPicPr>
            <a:picLocks noChangeAspect="1"/>
          </p:cNvPicPr>
          <p:nvPr/>
        </p:nvPicPr>
        <p:blipFill>
          <a:blip r:embed="rId2"/>
          <a:stretch>
            <a:fillRect/>
          </a:stretch>
        </p:blipFill>
        <p:spPr>
          <a:xfrm>
            <a:off x="225296" y="1791395"/>
            <a:ext cx="6802944" cy="3923605"/>
          </a:xfrm>
          <a:prstGeom prst="rect">
            <a:avLst/>
          </a:prstGeom>
          <a:ln>
            <a:solidFill>
              <a:schemeClr val="tx1"/>
            </a:solidFill>
          </a:ln>
        </p:spPr>
      </p:pic>
      <p:pic>
        <p:nvPicPr>
          <p:cNvPr id="7" name="Picture 6">
            <a:extLst>
              <a:ext uri="{FF2B5EF4-FFF2-40B4-BE49-F238E27FC236}">
                <a16:creationId xmlns:a16="http://schemas.microsoft.com/office/drawing/2014/main" id="{D36842B1-3B60-9502-2896-7A45C69F3314}"/>
              </a:ext>
            </a:extLst>
          </p:cNvPr>
          <p:cNvPicPr>
            <a:picLocks noChangeAspect="1"/>
          </p:cNvPicPr>
          <p:nvPr/>
        </p:nvPicPr>
        <p:blipFill>
          <a:blip r:embed="rId3"/>
          <a:stretch>
            <a:fillRect/>
          </a:stretch>
        </p:blipFill>
        <p:spPr>
          <a:xfrm>
            <a:off x="5539936" y="3806190"/>
            <a:ext cx="6220693" cy="1000265"/>
          </a:xfrm>
          <a:prstGeom prst="rect">
            <a:avLst/>
          </a:prstGeom>
          <a:ln>
            <a:solidFill>
              <a:schemeClr val="tx1"/>
            </a:solidFill>
          </a:ln>
        </p:spPr>
      </p:pic>
      <p:sp>
        <p:nvSpPr>
          <p:cNvPr id="8" name="Content Placeholder 3">
            <a:extLst>
              <a:ext uri="{FF2B5EF4-FFF2-40B4-BE49-F238E27FC236}">
                <a16:creationId xmlns:a16="http://schemas.microsoft.com/office/drawing/2014/main" id="{D78F2C07-7FF2-19B2-3CD5-EE7798026A5B}"/>
              </a:ext>
            </a:extLst>
          </p:cNvPr>
          <p:cNvSpPr>
            <a:spLocks noGrp="1"/>
          </p:cNvSpPr>
          <p:nvPr>
            <p:ph idx="1"/>
          </p:nvPr>
        </p:nvSpPr>
        <p:spPr>
          <a:xfrm>
            <a:off x="527381" y="836712"/>
            <a:ext cx="11233248" cy="1000265"/>
          </a:xfrm>
        </p:spPr>
        <p:txBody>
          <a:bodyPr>
            <a:normAutofit/>
          </a:bodyPr>
          <a:lstStyle/>
          <a:p>
            <a:pPr>
              <a:spcBef>
                <a:spcPts val="900"/>
              </a:spcBef>
              <a:buClrTx/>
            </a:pPr>
            <a:r>
              <a:rPr lang="en-US" sz="2000" dirty="0">
                <a:solidFill>
                  <a:schemeClr val="tx1"/>
                </a:solidFill>
              </a:rPr>
              <a:t>Here for example is the author and title of “Food culture and literary imagination in early modern Italy” in both the published BIBFRAME Work and in the MARC21 record.</a:t>
            </a:r>
          </a:p>
        </p:txBody>
      </p:sp>
      <p:sp>
        <p:nvSpPr>
          <p:cNvPr id="9" name="Rectangle 8">
            <a:extLst>
              <a:ext uri="{FF2B5EF4-FFF2-40B4-BE49-F238E27FC236}">
                <a16:creationId xmlns:a16="http://schemas.microsoft.com/office/drawing/2014/main" id="{9ACF43BE-9590-20E9-E90B-53D12C87411E}"/>
              </a:ext>
            </a:extLst>
          </p:cNvPr>
          <p:cNvSpPr/>
          <p:nvPr/>
        </p:nvSpPr>
        <p:spPr>
          <a:xfrm>
            <a:off x="902970" y="2834640"/>
            <a:ext cx="4766310" cy="32473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Rectangle 9">
            <a:extLst>
              <a:ext uri="{FF2B5EF4-FFF2-40B4-BE49-F238E27FC236}">
                <a16:creationId xmlns:a16="http://schemas.microsoft.com/office/drawing/2014/main" id="{4FD1D196-199D-DA69-8748-2404ECCC6E70}"/>
              </a:ext>
            </a:extLst>
          </p:cNvPr>
          <p:cNvSpPr/>
          <p:nvPr/>
        </p:nvSpPr>
        <p:spPr>
          <a:xfrm>
            <a:off x="777240" y="5063490"/>
            <a:ext cx="4503420" cy="32473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1CF175CC-09FA-8AED-4355-8AB41AC720F9}"/>
              </a:ext>
            </a:extLst>
          </p:cNvPr>
          <p:cNvSpPr/>
          <p:nvPr/>
        </p:nvSpPr>
        <p:spPr>
          <a:xfrm>
            <a:off x="6457950" y="3806190"/>
            <a:ext cx="1988820" cy="36576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88372EF8-9A4A-B5AF-22D4-2FED2387130C}"/>
              </a:ext>
            </a:extLst>
          </p:cNvPr>
          <p:cNvSpPr/>
          <p:nvPr/>
        </p:nvSpPr>
        <p:spPr>
          <a:xfrm>
            <a:off x="6457950" y="4263390"/>
            <a:ext cx="5154930" cy="4572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058901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4034-16C5-AF3D-3666-6100A63E707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89CB7D0-3E1F-BF08-6340-43DBC4927894}"/>
              </a:ext>
            </a:extLst>
          </p:cNvPr>
          <p:cNvPicPr>
            <a:picLocks noChangeAspect="1"/>
          </p:cNvPicPr>
          <p:nvPr/>
        </p:nvPicPr>
        <p:blipFill>
          <a:blip r:embed="rId2"/>
          <a:stretch>
            <a:fillRect/>
          </a:stretch>
        </p:blipFill>
        <p:spPr>
          <a:xfrm>
            <a:off x="1514676" y="4975305"/>
            <a:ext cx="9162647" cy="802431"/>
          </a:xfrm>
          <a:prstGeom prst="rect">
            <a:avLst/>
          </a:prstGeom>
          <a:ln>
            <a:solidFill>
              <a:schemeClr val="tx1"/>
            </a:solidFill>
          </a:ln>
        </p:spPr>
      </p:pic>
      <p:pic>
        <p:nvPicPr>
          <p:cNvPr id="4" name="Picture 3">
            <a:extLst>
              <a:ext uri="{FF2B5EF4-FFF2-40B4-BE49-F238E27FC236}">
                <a16:creationId xmlns:a16="http://schemas.microsoft.com/office/drawing/2014/main" id="{8813A935-247C-4884-F5AC-7E2B6B8F48F5}"/>
              </a:ext>
            </a:extLst>
          </p:cNvPr>
          <p:cNvPicPr>
            <a:picLocks noChangeAspect="1"/>
          </p:cNvPicPr>
          <p:nvPr/>
        </p:nvPicPr>
        <p:blipFill>
          <a:blip r:embed="rId3"/>
          <a:stretch>
            <a:fillRect/>
          </a:stretch>
        </p:blipFill>
        <p:spPr>
          <a:xfrm>
            <a:off x="682831" y="1657377"/>
            <a:ext cx="10368385" cy="2834613"/>
          </a:xfrm>
          <a:prstGeom prst="rect">
            <a:avLst/>
          </a:prstGeom>
          <a:ln>
            <a:solidFill>
              <a:schemeClr val="tx1"/>
            </a:solidFill>
          </a:ln>
        </p:spPr>
      </p:pic>
      <p:sp>
        <p:nvSpPr>
          <p:cNvPr id="3" name="Title 2">
            <a:extLst>
              <a:ext uri="{FF2B5EF4-FFF2-40B4-BE49-F238E27FC236}">
                <a16:creationId xmlns:a16="http://schemas.microsoft.com/office/drawing/2014/main" id="{6439046B-954C-0752-0AAA-3B7D53700007}"/>
              </a:ext>
            </a:extLst>
          </p:cNvPr>
          <p:cNvSpPr>
            <a:spLocks noGrp="1"/>
          </p:cNvSpPr>
          <p:nvPr>
            <p:ph type="title"/>
          </p:nvPr>
        </p:nvSpPr>
        <p:spPr/>
        <p:txBody>
          <a:bodyPr>
            <a:normAutofit/>
          </a:bodyPr>
          <a:lstStyle/>
          <a:p>
            <a:pPr>
              <a:lnSpc>
                <a:spcPct val="90000"/>
              </a:lnSpc>
            </a:pPr>
            <a:r>
              <a:rPr lang="en-US" sz="3067" dirty="0"/>
              <a:t>The results for BIBFRAME bibliographic format</a:t>
            </a:r>
          </a:p>
        </p:txBody>
      </p:sp>
      <p:sp>
        <p:nvSpPr>
          <p:cNvPr id="8" name="Content Placeholder 3">
            <a:extLst>
              <a:ext uri="{FF2B5EF4-FFF2-40B4-BE49-F238E27FC236}">
                <a16:creationId xmlns:a16="http://schemas.microsoft.com/office/drawing/2014/main" id="{6B2F7792-914C-B49F-4995-F2A84BB9258C}"/>
              </a:ext>
            </a:extLst>
          </p:cNvPr>
          <p:cNvSpPr>
            <a:spLocks noGrp="1"/>
          </p:cNvSpPr>
          <p:nvPr>
            <p:ph idx="1"/>
          </p:nvPr>
        </p:nvSpPr>
        <p:spPr>
          <a:xfrm>
            <a:off x="527381" y="836712"/>
            <a:ext cx="11233248" cy="1000265"/>
          </a:xfrm>
        </p:spPr>
        <p:txBody>
          <a:bodyPr>
            <a:normAutofit/>
          </a:bodyPr>
          <a:lstStyle/>
          <a:p>
            <a:pPr>
              <a:spcBef>
                <a:spcPts val="900"/>
              </a:spcBef>
              <a:buClrTx/>
            </a:pPr>
            <a:r>
              <a:rPr lang="en-US" sz="2000" dirty="0">
                <a:solidFill>
                  <a:schemeClr val="tx1"/>
                </a:solidFill>
              </a:rPr>
              <a:t>Here for example is the publisher of “Food culture and literary imagination in early modern Italy” in both the published BIBFRAME Instance and in the MARC21 record.</a:t>
            </a:r>
          </a:p>
        </p:txBody>
      </p:sp>
      <p:sp>
        <p:nvSpPr>
          <p:cNvPr id="9" name="Rectangle 8">
            <a:extLst>
              <a:ext uri="{FF2B5EF4-FFF2-40B4-BE49-F238E27FC236}">
                <a16:creationId xmlns:a16="http://schemas.microsoft.com/office/drawing/2014/main" id="{6ABB7D99-F402-0814-0150-89E52C04746E}"/>
              </a:ext>
            </a:extLst>
          </p:cNvPr>
          <p:cNvSpPr/>
          <p:nvPr/>
        </p:nvSpPr>
        <p:spPr>
          <a:xfrm>
            <a:off x="1377694" y="3234691"/>
            <a:ext cx="5857495" cy="3429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Rectangle 9">
            <a:extLst>
              <a:ext uri="{FF2B5EF4-FFF2-40B4-BE49-F238E27FC236}">
                <a16:creationId xmlns:a16="http://schemas.microsoft.com/office/drawing/2014/main" id="{30F97A20-57CD-764F-4650-4F7E3A9A51AA}"/>
              </a:ext>
            </a:extLst>
          </p:cNvPr>
          <p:cNvSpPr/>
          <p:nvPr/>
        </p:nvSpPr>
        <p:spPr>
          <a:xfrm>
            <a:off x="3280410" y="4016317"/>
            <a:ext cx="3632524" cy="3429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F38E0594-E07F-EB8A-839C-1EC142BC9862}"/>
              </a:ext>
            </a:extLst>
          </p:cNvPr>
          <p:cNvSpPr/>
          <p:nvPr/>
        </p:nvSpPr>
        <p:spPr>
          <a:xfrm>
            <a:off x="5522393" y="5161664"/>
            <a:ext cx="3701617" cy="49034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990891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5F347-ED6B-8265-1C3E-82B7D2BF227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9A239CA-FE92-3BF3-5756-4E5D8E64B818}"/>
              </a:ext>
            </a:extLst>
          </p:cNvPr>
          <p:cNvSpPr>
            <a:spLocks noGrp="1"/>
          </p:cNvSpPr>
          <p:nvPr>
            <p:ph type="body" sz="quarter" idx="16"/>
          </p:nvPr>
        </p:nvSpPr>
        <p:spPr>
          <a:xfrm>
            <a:off x="550863" y="963777"/>
            <a:ext cx="5149545" cy="2586789"/>
          </a:xfrm>
        </p:spPr>
        <p:txBody>
          <a:bodyPr/>
          <a:lstStyle/>
          <a:p>
            <a:r>
              <a:rPr lang="en-US" sz="3600" dirty="0"/>
              <a:t>The results for RDA/RDF format</a:t>
            </a:r>
          </a:p>
          <a:p>
            <a:endParaRPr lang="en-NL" sz="3600" dirty="0"/>
          </a:p>
        </p:txBody>
      </p:sp>
      <p:pic>
        <p:nvPicPr>
          <p:cNvPr id="17" name="Graphic 16">
            <a:extLst>
              <a:ext uri="{FF2B5EF4-FFF2-40B4-BE49-F238E27FC236}">
                <a16:creationId xmlns:a16="http://schemas.microsoft.com/office/drawing/2014/main" id="{2A96C726-6448-2F52-4C51-8C0F1C3DFE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966390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3B824-A70F-AD4A-17A3-48021A8EEC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394F9E-254D-3FD1-8430-0C04D915A5C9}"/>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4" name="Content Placeholder 3">
            <a:extLst>
              <a:ext uri="{FF2B5EF4-FFF2-40B4-BE49-F238E27FC236}">
                <a16:creationId xmlns:a16="http://schemas.microsoft.com/office/drawing/2014/main" id="{AF7A12A5-154D-ACB6-3A68-558D57FCB2E5}"/>
              </a:ext>
            </a:extLst>
          </p:cNvPr>
          <p:cNvSpPr>
            <a:spLocks noGrp="1"/>
          </p:cNvSpPr>
          <p:nvPr>
            <p:ph idx="1"/>
          </p:nvPr>
        </p:nvSpPr>
        <p:spPr>
          <a:xfrm>
            <a:off x="527381" y="1053995"/>
            <a:ext cx="11233248" cy="580495"/>
          </a:xfrm>
        </p:spPr>
        <p:txBody>
          <a:bodyPr>
            <a:normAutofit/>
          </a:bodyPr>
          <a:lstStyle/>
          <a:p>
            <a:pPr>
              <a:spcBef>
                <a:spcPts val="900"/>
              </a:spcBef>
              <a:buClrTx/>
            </a:pPr>
            <a:r>
              <a:rPr lang="en-US" sz="2000" dirty="0">
                <a:solidFill>
                  <a:schemeClr val="tx1"/>
                </a:solidFill>
              </a:rPr>
              <a:t>The job completes</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A6EA5C09-6A8B-C186-5A36-D78146DA4195}"/>
              </a:ext>
            </a:extLst>
          </p:cNvPr>
          <p:cNvPicPr>
            <a:picLocks noChangeAspect="1"/>
          </p:cNvPicPr>
          <p:nvPr/>
        </p:nvPicPr>
        <p:blipFill>
          <a:blip r:embed="rId2"/>
          <a:stretch>
            <a:fillRect/>
          </a:stretch>
        </p:blipFill>
        <p:spPr>
          <a:xfrm>
            <a:off x="0" y="2024094"/>
            <a:ext cx="12192000" cy="2809812"/>
          </a:xfrm>
          <a:prstGeom prst="rect">
            <a:avLst/>
          </a:prstGeom>
          <a:ln>
            <a:solidFill>
              <a:schemeClr val="tx1"/>
            </a:solidFill>
          </a:ln>
        </p:spPr>
      </p:pic>
      <p:sp>
        <p:nvSpPr>
          <p:cNvPr id="6" name="Rectangle 5">
            <a:extLst>
              <a:ext uri="{FF2B5EF4-FFF2-40B4-BE49-F238E27FC236}">
                <a16:creationId xmlns:a16="http://schemas.microsoft.com/office/drawing/2014/main" id="{1A50337E-5129-7154-B9CC-CFEC4470A712}"/>
              </a:ext>
            </a:extLst>
          </p:cNvPr>
          <p:cNvSpPr/>
          <p:nvPr/>
        </p:nvSpPr>
        <p:spPr>
          <a:xfrm>
            <a:off x="1908810" y="4137660"/>
            <a:ext cx="3223260" cy="30861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72F717CF-2543-A263-0EC6-57741B03FC0D}"/>
              </a:ext>
            </a:extLst>
          </p:cNvPr>
          <p:cNvSpPr/>
          <p:nvPr/>
        </p:nvSpPr>
        <p:spPr>
          <a:xfrm>
            <a:off x="8509125" y="4141470"/>
            <a:ext cx="1446405" cy="32667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996699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443E4-2624-80A8-B092-0DE5A0D0B1A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E39C072-89F8-C63D-14CD-693B08FF62C4}"/>
              </a:ext>
            </a:extLst>
          </p:cNvPr>
          <p:cNvPicPr>
            <a:picLocks noChangeAspect="1"/>
          </p:cNvPicPr>
          <p:nvPr/>
        </p:nvPicPr>
        <p:blipFill>
          <a:blip r:embed="rId2"/>
          <a:stretch>
            <a:fillRect/>
          </a:stretch>
        </p:blipFill>
        <p:spPr>
          <a:xfrm>
            <a:off x="456413" y="1818086"/>
            <a:ext cx="11279174" cy="3381847"/>
          </a:xfrm>
          <a:prstGeom prst="rect">
            <a:avLst/>
          </a:prstGeom>
          <a:ln>
            <a:solidFill>
              <a:schemeClr val="tx1"/>
            </a:solidFill>
          </a:ln>
        </p:spPr>
      </p:pic>
      <p:sp>
        <p:nvSpPr>
          <p:cNvPr id="3" name="Title 2">
            <a:extLst>
              <a:ext uri="{FF2B5EF4-FFF2-40B4-BE49-F238E27FC236}">
                <a16:creationId xmlns:a16="http://schemas.microsoft.com/office/drawing/2014/main" id="{3EAA3AFC-265A-6845-4F7B-7E3B990456EF}"/>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4" name="Content Placeholder 3">
            <a:extLst>
              <a:ext uri="{FF2B5EF4-FFF2-40B4-BE49-F238E27FC236}">
                <a16:creationId xmlns:a16="http://schemas.microsoft.com/office/drawing/2014/main" id="{73B24FD8-A069-83BF-654F-97EA095AEAD4}"/>
              </a:ext>
            </a:extLst>
          </p:cNvPr>
          <p:cNvSpPr>
            <a:spLocks noGrp="1"/>
          </p:cNvSpPr>
          <p:nvPr>
            <p:ph idx="1"/>
          </p:nvPr>
        </p:nvSpPr>
        <p:spPr>
          <a:xfrm>
            <a:off x="527381" y="836713"/>
            <a:ext cx="11233248" cy="649188"/>
          </a:xfrm>
        </p:spPr>
        <p:txBody>
          <a:bodyPr>
            <a:normAutofit/>
          </a:bodyPr>
          <a:lstStyle/>
          <a:p>
            <a:pPr>
              <a:spcBef>
                <a:spcPts val="900"/>
              </a:spcBef>
              <a:buClrTx/>
            </a:pPr>
            <a:r>
              <a:rPr lang="en-US" sz="2000" dirty="0">
                <a:solidFill>
                  <a:schemeClr val="tx1"/>
                </a:solidFill>
              </a:rPr>
              <a:t>The file in on the FTP server in the directory we specified with the prefix we specified</a:t>
            </a:r>
            <a:endParaRPr lang="en-US" sz="2000" dirty="0"/>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0FAF9F8B-2376-7C7C-B47C-DA1B4EF925D3}"/>
              </a:ext>
            </a:extLst>
          </p:cNvPr>
          <p:cNvSpPr/>
          <p:nvPr/>
        </p:nvSpPr>
        <p:spPr>
          <a:xfrm>
            <a:off x="527381" y="4652010"/>
            <a:ext cx="5267629" cy="4000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ED1BB192-1390-FB5C-5D66-C09116EBF605}"/>
              </a:ext>
            </a:extLst>
          </p:cNvPr>
          <p:cNvSpPr/>
          <p:nvPr/>
        </p:nvSpPr>
        <p:spPr>
          <a:xfrm>
            <a:off x="2519962" y="1851660"/>
            <a:ext cx="880816" cy="25146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F1DD5F95-0404-7F02-87FF-2AACFA99AE3F}"/>
              </a:ext>
            </a:extLst>
          </p:cNvPr>
          <p:cNvSpPr/>
          <p:nvPr/>
        </p:nvSpPr>
        <p:spPr>
          <a:xfrm>
            <a:off x="744454" y="4697730"/>
            <a:ext cx="854242" cy="33170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916148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AC69E-5CE6-60C3-4344-2CFB18F304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914531-15BF-7C76-247A-C676B6F36268}"/>
              </a:ext>
            </a:extLst>
          </p:cNvPr>
          <p:cNvPicPr>
            <a:picLocks noChangeAspect="1"/>
          </p:cNvPicPr>
          <p:nvPr/>
        </p:nvPicPr>
        <p:blipFill>
          <a:blip r:embed="rId3"/>
          <a:stretch>
            <a:fillRect/>
          </a:stretch>
        </p:blipFill>
        <p:spPr>
          <a:xfrm>
            <a:off x="618360" y="2929696"/>
            <a:ext cx="10955279" cy="2781688"/>
          </a:xfrm>
          <a:prstGeom prst="rect">
            <a:avLst/>
          </a:prstGeom>
          <a:ln>
            <a:solidFill>
              <a:schemeClr val="tx1"/>
            </a:solidFill>
          </a:ln>
        </p:spPr>
      </p:pic>
      <p:sp>
        <p:nvSpPr>
          <p:cNvPr id="3" name="Title 2">
            <a:extLst>
              <a:ext uri="{FF2B5EF4-FFF2-40B4-BE49-F238E27FC236}">
                <a16:creationId xmlns:a16="http://schemas.microsoft.com/office/drawing/2014/main" id="{714DD47E-92F1-A28A-375A-BB878FCE2C92}"/>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15" name="Content Placeholder 3">
            <a:extLst>
              <a:ext uri="{FF2B5EF4-FFF2-40B4-BE49-F238E27FC236}">
                <a16:creationId xmlns:a16="http://schemas.microsoft.com/office/drawing/2014/main" id="{80ED9376-C461-7C13-A6B9-68CCB6C505BD}"/>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The file has been transferred to the PC and we will open and view it</a:t>
            </a:r>
          </a:p>
        </p:txBody>
      </p:sp>
      <p:sp>
        <p:nvSpPr>
          <p:cNvPr id="11" name="Rectangle 10">
            <a:extLst>
              <a:ext uri="{FF2B5EF4-FFF2-40B4-BE49-F238E27FC236}">
                <a16:creationId xmlns:a16="http://schemas.microsoft.com/office/drawing/2014/main" id="{6D32565A-2EE0-86B3-CA02-13A1FFE03D19}"/>
              </a:ext>
            </a:extLst>
          </p:cNvPr>
          <p:cNvSpPr/>
          <p:nvPr/>
        </p:nvSpPr>
        <p:spPr>
          <a:xfrm>
            <a:off x="7589520" y="4251960"/>
            <a:ext cx="2057400" cy="43434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767C752E-A39C-BA77-E275-89058FD978DC}"/>
              </a:ext>
            </a:extLst>
          </p:cNvPr>
          <p:cNvSpPr txBox="1"/>
          <p:nvPr/>
        </p:nvSpPr>
        <p:spPr>
          <a:xfrm>
            <a:off x="902970" y="4251960"/>
            <a:ext cx="3154680" cy="354330"/>
          </a:xfrm>
          <a:prstGeom prst="rect">
            <a:avLst/>
          </a:prstGeom>
          <a:solidFill>
            <a:srgbClr val="FFFF00"/>
          </a:solidFill>
          <a:ln>
            <a:solidFill>
              <a:schemeClr val="tx1"/>
            </a:solidFill>
          </a:ln>
        </p:spPr>
        <p:txBody>
          <a:bodyPr wrap="square" rtlCol="0">
            <a:noAutofit/>
          </a:bodyPr>
          <a:lstStyle/>
          <a:p>
            <a:pPr algn="l"/>
            <a:r>
              <a:rPr lang="en-US" sz="1400" dirty="0"/>
              <a:t>We will view the file in Notepad ++</a:t>
            </a:r>
          </a:p>
        </p:txBody>
      </p:sp>
      <p:pic>
        <p:nvPicPr>
          <p:cNvPr id="5" name="Picture 4">
            <a:extLst>
              <a:ext uri="{FF2B5EF4-FFF2-40B4-BE49-F238E27FC236}">
                <a16:creationId xmlns:a16="http://schemas.microsoft.com/office/drawing/2014/main" id="{DB73339D-4EDB-25A4-2A49-94CB0033D93B}"/>
              </a:ext>
            </a:extLst>
          </p:cNvPr>
          <p:cNvPicPr>
            <a:picLocks noChangeAspect="1"/>
          </p:cNvPicPr>
          <p:nvPr/>
        </p:nvPicPr>
        <p:blipFill>
          <a:blip r:embed="rId4"/>
          <a:stretch>
            <a:fillRect/>
          </a:stretch>
        </p:blipFill>
        <p:spPr>
          <a:xfrm>
            <a:off x="523097" y="1295309"/>
            <a:ext cx="11145805" cy="1295581"/>
          </a:xfrm>
          <a:prstGeom prst="rect">
            <a:avLst/>
          </a:prstGeom>
          <a:ln>
            <a:solidFill>
              <a:schemeClr val="tx1"/>
            </a:solidFill>
          </a:ln>
        </p:spPr>
      </p:pic>
    </p:spTree>
    <p:extLst>
      <p:ext uri="{BB962C8B-B14F-4D97-AF65-F5344CB8AC3E}">
        <p14:creationId xmlns:p14="http://schemas.microsoft.com/office/powerpoint/2010/main" val="658890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8591-5B36-7A6E-7A5F-4455E86BA4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1601CC-6121-09E1-04FB-CD5F2A4233DC}"/>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4" name="Content Placeholder 3">
            <a:extLst>
              <a:ext uri="{FF2B5EF4-FFF2-40B4-BE49-F238E27FC236}">
                <a16:creationId xmlns:a16="http://schemas.microsoft.com/office/drawing/2014/main" id="{AB97038D-0155-9AE8-8327-8AD3F0D29A1E}"/>
              </a:ext>
            </a:extLst>
          </p:cNvPr>
          <p:cNvSpPr>
            <a:spLocks noGrp="1"/>
          </p:cNvSpPr>
          <p:nvPr>
            <p:ph idx="1"/>
          </p:nvPr>
        </p:nvSpPr>
        <p:spPr>
          <a:xfrm>
            <a:off x="527381" y="836712"/>
            <a:ext cx="11233248" cy="466308"/>
          </a:xfrm>
        </p:spPr>
        <p:txBody>
          <a:bodyPr>
            <a:normAutofit/>
          </a:bodyPr>
          <a:lstStyle/>
          <a:p>
            <a:pPr>
              <a:spcBef>
                <a:spcPts val="900"/>
              </a:spcBef>
              <a:buClrTx/>
            </a:pPr>
            <a:r>
              <a:rPr lang="en-US" sz="2000" dirty="0">
                <a:solidFill>
                  <a:schemeClr val="tx1"/>
                </a:solidFill>
              </a:rPr>
              <a:t>Here is the beginning of the file</a:t>
            </a:r>
            <a:endParaRPr lang="en-US" sz="2000" dirty="0"/>
          </a:p>
        </p:txBody>
      </p:sp>
      <p:pic>
        <p:nvPicPr>
          <p:cNvPr id="6" name="Picture 5">
            <a:extLst>
              <a:ext uri="{FF2B5EF4-FFF2-40B4-BE49-F238E27FC236}">
                <a16:creationId xmlns:a16="http://schemas.microsoft.com/office/drawing/2014/main" id="{05CF7A8F-C867-3216-EE2D-83EFC9D7B995}"/>
              </a:ext>
            </a:extLst>
          </p:cNvPr>
          <p:cNvPicPr>
            <a:picLocks noChangeAspect="1"/>
          </p:cNvPicPr>
          <p:nvPr/>
        </p:nvPicPr>
        <p:blipFill>
          <a:blip r:embed="rId2"/>
          <a:stretch>
            <a:fillRect/>
          </a:stretch>
        </p:blipFill>
        <p:spPr>
          <a:xfrm>
            <a:off x="1623060" y="1303020"/>
            <a:ext cx="8624356" cy="4617720"/>
          </a:xfrm>
          <a:prstGeom prst="rect">
            <a:avLst/>
          </a:prstGeom>
          <a:ln>
            <a:solidFill>
              <a:schemeClr val="tx1"/>
            </a:solidFill>
          </a:ln>
        </p:spPr>
      </p:pic>
    </p:spTree>
    <p:extLst>
      <p:ext uri="{BB962C8B-B14F-4D97-AF65-F5344CB8AC3E}">
        <p14:creationId xmlns:p14="http://schemas.microsoft.com/office/powerpoint/2010/main" val="322198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7062F-2CAD-035E-8E2C-6F018B07A4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CEA7AD-8FDB-93E3-35F1-9E68ADD7E2D0}"/>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15" name="Content Placeholder 3">
            <a:extLst>
              <a:ext uri="{FF2B5EF4-FFF2-40B4-BE49-F238E27FC236}">
                <a16:creationId xmlns:a16="http://schemas.microsoft.com/office/drawing/2014/main" id="{B3BA626F-F6BB-81F4-4986-1CCBC1805063}"/>
              </a:ext>
            </a:extLst>
          </p:cNvPr>
          <p:cNvSpPr>
            <a:spLocks noGrp="1"/>
          </p:cNvSpPr>
          <p:nvPr>
            <p:ph idx="1"/>
          </p:nvPr>
        </p:nvSpPr>
        <p:spPr>
          <a:xfrm>
            <a:off x="527381" y="836712"/>
            <a:ext cx="11233248" cy="5061168"/>
          </a:xfrm>
        </p:spPr>
        <p:txBody>
          <a:bodyPr>
            <a:normAutofit/>
          </a:bodyPr>
          <a:lstStyle/>
          <a:p>
            <a:pPr>
              <a:spcBef>
                <a:spcPts val="900"/>
              </a:spcBef>
              <a:buClrTx/>
            </a:pPr>
            <a:r>
              <a:rPr lang="en-US" sz="2000" dirty="0">
                <a:solidFill>
                  <a:schemeClr val="tx1"/>
                </a:solidFill>
              </a:rPr>
              <a:t>The file of the results for the RDA/RDF format of the general publishing profile contains the following for each record:</a:t>
            </a:r>
          </a:p>
          <a:p>
            <a:pPr marL="637200" lvl="1" indent="-457200">
              <a:spcBef>
                <a:spcPts val="900"/>
              </a:spcBef>
              <a:buClrTx/>
              <a:buFont typeface="+mj-lt"/>
              <a:buAutoNum type="arabicPeriod"/>
            </a:pPr>
            <a:r>
              <a:rPr lang="en-US" sz="2000" dirty="0">
                <a:solidFill>
                  <a:schemeClr val="tx1"/>
                </a:solidFill>
              </a:rPr>
              <a:t>Work</a:t>
            </a:r>
          </a:p>
          <a:p>
            <a:pPr marL="637200" lvl="1" indent="-457200">
              <a:spcBef>
                <a:spcPts val="900"/>
              </a:spcBef>
              <a:buClrTx/>
              <a:buFont typeface="+mj-lt"/>
              <a:buAutoNum type="arabicPeriod"/>
            </a:pPr>
            <a:r>
              <a:rPr lang="en-US" sz="2000" dirty="0">
                <a:solidFill>
                  <a:schemeClr val="tx1"/>
                </a:solidFill>
              </a:rPr>
              <a:t>Expression</a:t>
            </a:r>
          </a:p>
          <a:p>
            <a:pPr marL="637200" lvl="1" indent="-457200">
              <a:spcBef>
                <a:spcPts val="900"/>
              </a:spcBef>
              <a:buClrTx/>
              <a:buFont typeface="+mj-lt"/>
              <a:buAutoNum type="arabicPeriod"/>
            </a:pPr>
            <a:r>
              <a:rPr lang="en-US" sz="2000" dirty="0">
                <a:solidFill>
                  <a:schemeClr val="tx1"/>
                </a:solidFill>
              </a:rPr>
              <a:t>Manifestation</a:t>
            </a:r>
          </a:p>
          <a:p>
            <a:pPr marL="457200" indent="-457200">
              <a:spcBef>
                <a:spcPts val="900"/>
              </a:spcBef>
              <a:buClrTx/>
              <a:buFont typeface="+mj-lt"/>
              <a:buAutoNum type="arabicPeriod"/>
            </a:pPr>
            <a:endParaRPr lang="en-US" sz="2000" dirty="0">
              <a:solidFill>
                <a:schemeClr val="tx1"/>
              </a:solidFill>
            </a:endParaRPr>
          </a:p>
          <a:p>
            <a:pPr>
              <a:spcBef>
                <a:spcPts val="900"/>
              </a:spcBef>
              <a:buClrTx/>
            </a:pPr>
            <a:r>
              <a:rPr lang="en-US" sz="2000" dirty="0">
                <a:solidFill>
                  <a:schemeClr val="tx1"/>
                </a:solidFill>
              </a:rPr>
              <a:t>We will now look at each of these for title “Treasured Polish songs : with English translations“</a:t>
            </a:r>
          </a:p>
        </p:txBody>
      </p:sp>
    </p:spTree>
    <p:extLst>
      <p:ext uri="{BB962C8B-B14F-4D97-AF65-F5344CB8AC3E}">
        <p14:creationId xmlns:p14="http://schemas.microsoft.com/office/powerpoint/2010/main" val="2341638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E3FA7-0844-91B9-D20F-C85CEBC1F5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8A9071F-4229-DD71-D877-EF2B522671FD}"/>
              </a:ext>
            </a:extLst>
          </p:cNvPr>
          <p:cNvPicPr>
            <a:picLocks noChangeAspect="1"/>
          </p:cNvPicPr>
          <p:nvPr/>
        </p:nvPicPr>
        <p:blipFill>
          <a:blip r:embed="rId2"/>
          <a:stretch>
            <a:fillRect/>
          </a:stretch>
        </p:blipFill>
        <p:spPr>
          <a:xfrm>
            <a:off x="0" y="1245092"/>
            <a:ext cx="12192000" cy="4802155"/>
          </a:xfrm>
          <a:prstGeom prst="rect">
            <a:avLst/>
          </a:prstGeom>
          <a:ln>
            <a:solidFill>
              <a:schemeClr val="tx1"/>
            </a:solidFill>
          </a:ln>
        </p:spPr>
      </p:pic>
      <p:sp>
        <p:nvSpPr>
          <p:cNvPr id="3" name="Title 2">
            <a:extLst>
              <a:ext uri="{FF2B5EF4-FFF2-40B4-BE49-F238E27FC236}">
                <a16:creationId xmlns:a16="http://schemas.microsoft.com/office/drawing/2014/main" id="{02E1D953-63EE-30EC-1A7B-5C4032082342}"/>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15" name="Content Placeholder 3">
            <a:extLst>
              <a:ext uri="{FF2B5EF4-FFF2-40B4-BE49-F238E27FC236}">
                <a16:creationId xmlns:a16="http://schemas.microsoft.com/office/drawing/2014/main" id="{16F18AAE-6B92-D198-8ACB-D66EA7E18C86}"/>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Here is the Work</a:t>
            </a:r>
          </a:p>
        </p:txBody>
      </p:sp>
      <p:sp>
        <p:nvSpPr>
          <p:cNvPr id="6" name="Rectangle 5">
            <a:extLst>
              <a:ext uri="{FF2B5EF4-FFF2-40B4-BE49-F238E27FC236}">
                <a16:creationId xmlns:a16="http://schemas.microsoft.com/office/drawing/2014/main" id="{3D68A215-5201-7F75-2DE4-3DB5C5F4F534}"/>
              </a:ext>
            </a:extLst>
          </p:cNvPr>
          <p:cNvSpPr/>
          <p:nvPr/>
        </p:nvSpPr>
        <p:spPr>
          <a:xfrm>
            <a:off x="342900" y="1211580"/>
            <a:ext cx="1097280" cy="297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5FF129F8-B804-6E32-9126-B96B6A68D266}"/>
              </a:ext>
            </a:extLst>
          </p:cNvPr>
          <p:cNvSpPr/>
          <p:nvPr/>
        </p:nvSpPr>
        <p:spPr>
          <a:xfrm>
            <a:off x="240030" y="5750040"/>
            <a:ext cx="1371600" cy="33071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0124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B328-A275-0CEC-14A2-F397C3F5C1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85309-09C3-9CC4-15D2-4AAD2E038F65}"/>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652CC933-1727-D6AD-329D-9CD2BF9621B3}"/>
              </a:ext>
            </a:extLst>
          </p:cNvPr>
          <p:cNvSpPr>
            <a:spLocks noGrp="1"/>
          </p:cNvSpPr>
          <p:nvPr>
            <p:ph idx="1"/>
          </p:nvPr>
        </p:nvSpPr>
        <p:spPr>
          <a:xfrm>
            <a:off x="527381" y="1028736"/>
            <a:ext cx="11233248" cy="1782558"/>
          </a:xfrm>
        </p:spPr>
        <p:txBody>
          <a:bodyPr>
            <a:normAutofit/>
          </a:bodyPr>
          <a:lstStyle/>
          <a:p>
            <a:pPr>
              <a:spcBef>
                <a:spcPts val="900"/>
              </a:spcBef>
              <a:buClrTx/>
            </a:pPr>
            <a:r>
              <a:rPr lang="en-US" sz="2000" dirty="0">
                <a:solidFill>
                  <a:schemeClr val="tx1"/>
                </a:solidFill>
              </a:rPr>
              <a:t>Via the </a:t>
            </a:r>
            <a:r>
              <a:rPr lang="en-US" sz="2000" dirty="0">
                <a:solidFill>
                  <a:schemeClr val="tx1"/>
                </a:solidFill>
                <a:hlinkClick r:id="rId2"/>
              </a:rPr>
              <a:t>general publishing profile</a:t>
            </a:r>
            <a:r>
              <a:rPr lang="en-US" sz="2000" dirty="0">
                <a:solidFill>
                  <a:schemeClr val="tx1"/>
                </a:solidFill>
              </a:rPr>
              <a:t>, it is possible to publish records in a variety of formats.</a:t>
            </a:r>
          </a:p>
          <a:p>
            <a:pPr>
              <a:spcBef>
                <a:spcPts val="900"/>
              </a:spcBef>
              <a:buClrTx/>
            </a:pPr>
            <a:r>
              <a:rPr lang="en-US" sz="2000" dirty="0">
                <a:solidFill>
                  <a:schemeClr val="tx1"/>
                </a:solidFill>
              </a:rPr>
              <a:t>This includes, among others:</a:t>
            </a:r>
          </a:p>
          <a:p>
            <a:pPr lvl="1">
              <a:spcBef>
                <a:spcPts val="900"/>
              </a:spcBef>
              <a:buClrTx/>
            </a:pPr>
            <a:r>
              <a:rPr lang="en-US" sz="2000" dirty="0">
                <a:solidFill>
                  <a:schemeClr val="tx1"/>
                </a:solidFill>
              </a:rPr>
              <a:t>BIBFRAME Bibliographic</a:t>
            </a:r>
          </a:p>
          <a:p>
            <a:pPr lvl="1">
              <a:spcBef>
                <a:spcPts val="900"/>
              </a:spcBef>
              <a:buClrTx/>
            </a:pPr>
            <a:r>
              <a:rPr lang="en-US" sz="2000" dirty="0">
                <a:solidFill>
                  <a:schemeClr val="tx1"/>
                </a:solidFill>
              </a:rPr>
              <a:t>RDA/RDF </a:t>
            </a:r>
          </a:p>
        </p:txBody>
      </p:sp>
      <p:pic>
        <p:nvPicPr>
          <p:cNvPr id="5" name="Picture 4">
            <a:extLst>
              <a:ext uri="{FF2B5EF4-FFF2-40B4-BE49-F238E27FC236}">
                <a16:creationId xmlns:a16="http://schemas.microsoft.com/office/drawing/2014/main" id="{9D33FCDC-78D3-8222-D080-4B57F05C21C5}"/>
              </a:ext>
            </a:extLst>
          </p:cNvPr>
          <p:cNvPicPr>
            <a:picLocks noChangeAspect="1"/>
          </p:cNvPicPr>
          <p:nvPr/>
        </p:nvPicPr>
        <p:blipFill>
          <a:blip r:embed="rId3"/>
          <a:stretch>
            <a:fillRect/>
          </a:stretch>
        </p:blipFill>
        <p:spPr>
          <a:xfrm>
            <a:off x="3374289" y="3498645"/>
            <a:ext cx="5715798" cy="2448267"/>
          </a:xfrm>
          <a:prstGeom prst="rect">
            <a:avLst/>
          </a:prstGeom>
          <a:ln>
            <a:solidFill>
              <a:schemeClr val="tx1"/>
            </a:solidFill>
          </a:ln>
        </p:spPr>
      </p:pic>
      <p:sp>
        <p:nvSpPr>
          <p:cNvPr id="7" name="Rectangle 6">
            <a:extLst>
              <a:ext uri="{FF2B5EF4-FFF2-40B4-BE49-F238E27FC236}">
                <a16:creationId xmlns:a16="http://schemas.microsoft.com/office/drawing/2014/main" id="{0DC57F09-9329-E85D-AB03-65CF614C6B88}"/>
              </a:ext>
            </a:extLst>
          </p:cNvPr>
          <p:cNvSpPr/>
          <p:nvPr/>
        </p:nvSpPr>
        <p:spPr>
          <a:xfrm>
            <a:off x="4085617" y="5359940"/>
            <a:ext cx="1177047" cy="20428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1F91B84A-4D64-7508-3B62-11B26F02C32A}"/>
              </a:ext>
            </a:extLst>
          </p:cNvPr>
          <p:cNvSpPr/>
          <p:nvPr/>
        </p:nvSpPr>
        <p:spPr>
          <a:xfrm>
            <a:off x="4082369" y="5560980"/>
            <a:ext cx="1177047" cy="20428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54865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92944-AD55-9243-0166-6CC2A925BF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F477A4-5614-49F3-ACE2-78D7BF8871E4}"/>
              </a:ext>
            </a:extLst>
          </p:cNvPr>
          <p:cNvPicPr>
            <a:picLocks noChangeAspect="1"/>
          </p:cNvPicPr>
          <p:nvPr/>
        </p:nvPicPr>
        <p:blipFill>
          <a:blip r:embed="rId2"/>
          <a:stretch>
            <a:fillRect/>
          </a:stretch>
        </p:blipFill>
        <p:spPr>
          <a:xfrm>
            <a:off x="45720" y="1345290"/>
            <a:ext cx="12192000" cy="989879"/>
          </a:xfrm>
          <a:prstGeom prst="rect">
            <a:avLst/>
          </a:prstGeom>
          <a:ln>
            <a:solidFill>
              <a:schemeClr val="tx1"/>
            </a:solidFill>
          </a:ln>
        </p:spPr>
      </p:pic>
      <p:sp>
        <p:nvSpPr>
          <p:cNvPr id="3" name="Title 2">
            <a:extLst>
              <a:ext uri="{FF2B5EF4-FFF2-40B4-BE49-F238E27FC236}">
                <a16:creationId xmlns:a16="http://schemas.microsoft.com/office/drawing/2014/main" id="{98723125-5A6B-350B-76FF-739073079949}"/>
              </a:ext>
            </a:extLst>
          </p:cNvPr>
          <p:cNvSpPr>
            <a:spLocks noGrp="1"/>
          </p:cNvSpPr>
          <p:nvPr>
            <p:ph type="title"/>
          </p:nvPr>
        </p:nvSpPr>
        <p:spPr/>
        <p:txBody>
          <a:bodyPr>
            <a:normAutofit/>
          </a:bodyPr>
          <a:lstStyle/>
          <a:p>
            <a:pPr>
              <a:lnSpc>
                <a:spcPct val="90000"/>
              </a:lnSpc>
            </a:pPr>
            <a:r>
              <a:rPr lang="en-US" sz="3067" dirty="0"/>
              <a:t>The results for RDA/RDF format</a:t>
            </a:r>
          </a:p>
        </p:txBody>
      </p:sp>
      <p:sp>
        <p:nvSpPr>
          <p:cNvPr id="15" name="Content Placeholder 3">
            <a:extLst>
              <a:ext uri="{FF2B5EF4-FFF2-40B4-BE49-F238E27FC236}">
                <a16:creationId xmlns:a16="http://schemas.microsoft.com/office/drawing/2014/main" id="{2845FC75-D0A5-B258-635E-5E97FEED961F}"/>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Here is the Expression</a:t>
            </a:r>
          </a:p>
        </p:txBody>
      </p:sp>
      <p:sp>
        <p:nvSpPr>
          <p:cNvPr id="2" name="Rectangle 1">
            <a:extLst>
              <a:ext uri="{FF2B5EF4-FFF2-40B4-BE49-F238E27FC236}">
                <a16:creationId xmlns:a16="http://schemas.microsoft.com/office/drawing/2014/main" id="{C903F6A6-8EDF-FF1C-CF20-FB2002B0767C}"/>
              </a:ext>
            </a:extLst>
          </p:cNvPr>
          <p:cNvSpPr/>
          <p:nvPr/>
        </p:nvSpPr>
        <p:spPr>
          <a:xfrm>
            <a:off x="342900" y="1307590"/>
            <a:ext cx="1760220" cy="297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D64EC574-CDCF-D74A-EB52-628825D61661}"/>
              </a:ext>
            </a:extLst>
          </p:cNvPr>
          <p:cNvSpPr/>
          <p:nvPr/>
        </p:nvSpPr>
        <p:spPr>
          <a:xfrm>
            <a:off x="353797" y="2031490"/>
            <a:ext cx="1906066" cy="297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8" name="Picture 7">
            <a:extLst>
              <a:ext uri="{FF2B5EF4-FFF2-40B4-BE49-F238E27FC236}">
                <a16:creationId xmlns:a16="http://schemas.microsoft.com/office/drawing/2014/main" id="{413C742E-652A-DE39-EACE-5B0148275745}"/>
              </a:ext>
            </a:extLst>
          </p:cNvPr>
          <p:cNvPicPr>
            <a:picLocks noChangeAspect="1"/>
          </p:cNvPicPr>
          <p:nvPr/>
        </p:nvPicPr>
        <p:blipFill>
          <a:blip r:embed="rId3"/>
          <a:stretch>
            <a:fillRect/>
          </a:stretch>
        </p:blipFill>
        <p:spPr>
          <a:xfrm>
            <a:off x="0" y="3989052"/>
            <a:ext cx="12192000" cy="1188756"/>
          </a:xfrm>
          <a:prstGeom prst="rect">
            <a:avLst/>
          </a:prstGeom>
          <a:ln>
            <a:solidFill>
              <a:schemeClr val="tx1"/>
            </a:solidFill>
          </a:ln>
        </p:spPr>
      </p:pic>
      <p:sp>
        <p:nvSpPr>
          <p:cNvPr id="9" name="Content Placeholder 3">
            <a:extLst>
              <a:ext uri="{FF2B5EF4-FFF2-40B4-BE49-F238E27FC236}">
                <a16:creationId xmlns:a16="http://schemas.microsoft.com/office/drawing/2014/main" id="{C391B98D-C71F-9E64-C074-7B58EA1118A5}"/>
              </a:ext>
            </a:extLst>
          </p:cNvPr>
          <p:cNvSpPr txBox="1">
            <a:spLocks/>
          </p:cNvSpPr>
          <p:nvPr/>
        </p:nvSpPr>
        <p:spPr>
          <a:xfrm>
            <a:off x="531191" y="2932212"/>
            <a:ext cx="11233248" cy="672075"/>
          </a:xfrm>
          <a:prstGeom prst="rect">
            <a:avLst/>
          </a:prstGeom>
        </p:spPr>
        <p:txBody>
          <a:bodyPr>
            <a:normAutofit/>
          </a:bodyPr>
          <a:lstStyle>
            <a:lvl1pPr marL="180000" indent="-1800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360000" indent="-1800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540000" indent="-180000" algn="l" defTabSz="914400" rtl="0" eaLnBrk="1" latinLnBrk="0" hangingPunct="1">
              <a:lnSpc>
                <a:spcPct val="100000"/>
              </a:lnSpc>
              <a:spcBef>
                <a:spcPts val="0"/>
              </a:spcBef>
              <a:spcAft>
                <a:spcPts val="0"/>
              </a:spcAft>
              <a:buFont typeface="Wingdings" panose="05000000000000000000" pitchFamily="2" charset="2"/>
              <a:buChar char="§"/>
              <a:defRPr sz="24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0"/>
              </a:spcAft>
              <a:buClr>
                <a:schemeClr val="tx1"/>
              </a:buClr>
              <a:buFont typeface="Courier New" panose="02070309020205020404" pitchFamily="49" charset="0"/>
              <a:buChar char="o"/>
              <a:defRPr sz="2133"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900"/>
              </a:spcBef>
              <a:buClrTx/>
            </a:pPr>
            <a:r>
              <a:rPr lang="en-US" sz="2000">
                <a:solidFill>
                  <a:schemeClr val="tx1"/>
                </a:solidFill>
              </a:rPr>
              <a:t>Here is the Manifestation</a:t>
            </a:r>
            <a:endParaRPr lang="en-US" sz="2000" dirty="0">
              <a:solidFill>
                <a:schemeClr val="tx1"/>
              </a:solidFill>
            </a:endParaRPr>
          </a:p>
        </p:txBody>
      </p:sp>
      <p:sp>
        <p:nvSpPr>
          <p:cNvPr id="10" name="Rectangle 9">
            <a:extLst>
              <a:ext uri="{FF2B5EF4-FFF2-40B4-BE49-F238E27FC236}">
                <a16:creationId xmlns:a16="http://schemas.microsoft.com/office/drawing/2014/main" id="{00479939-9CF7-9436-2B76-20884E82FC39}"/>
              </a:ext>
            </a:extLst>
          </p:cNvPr>
          <p:cNvSpPr/>
          <p:nvPr/>
        </p:nvSpPr>
        <p:spPr>
          <a:xfrm>
            <a:off x="209550" y="3928870"/>
            <a:ext cx="1760220" cy="297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9A751232-F96C-77CE-BB79-6278B077AA73}"/>
              </a:ext>
            </a:extLst>
          </p:cNvPr>
          <p:cNvSpPr/>
          <p:nvPr/>
        </p:nvSpPr>
        <p:spPr>
          <a:xfrm>
            <a:off x="220447" y="4949950"/>
            <a:ext cx="1906066" cy="297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017019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5DC8-B83F-3DB4-32EA-A6282863CA7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1A2022A-7E08-526C-8AE4-7EFA3A1F9A46}"/>
              </a:ext>
            </a:extLst>
          </p:cNvPr>
          <p:cNvPicPr>
            <a:picLocks noChangeAspect="1"/>
          </p:cNvPicPr>
          <p:nvPr/>
        </p:nvPicPr>
        <p:blipFill>
          <a:blip r:embed="rId2"/>
          <a:stretch>
            <a:fillRect/>
          </a:stretch>
        </p:blipFill>
        <p:spPr>
          <a:xfrm>
            <a:off x="0" y="1886814"/>
            <a:ext cx="12192000" cy="3907332"/>
          </a:xfrm>
          <a:prstGeom prst="rect">
            <a:avLst/>
          </a:prstGeom>
          <a:ln>
            <a:solidFill>
              <a:schemeClr val="tx1"/>
            </a:solidFill>
          </a:ln>
        </p:spPr>
      </p:pic>
      <p:sp>
        <p:nvSpPr>
          <p:cNvPr id="3" name="Title 2">
            <a:extLst>
              <a:ext uri="{FF2B5EF4-FFF2-40B4-BE49-F238E27FC236}">
                <a16:creationId xmlns:a16="http://schemas.microsoft.com/office/drawing/2014/main" id="{1FA57791-811F-73D4-C8ED-D30EC4659FBB}"/>
              </a:ext>
            </a:extLst>
          </p:cNvPr>
          <p:cNvSpPr>
            <a:spLocks noGrp="1"/>
          </p:cNvSpPr>
          <p:nvPr>
            <p:ph type="title"/>
          </p:nvPr>
        </p:nvSpPr>
        <p:spPr/>
        <p:txBody>
          <a:bodyPr>
            <a:normAutofit/>
          </a:bodyPr>
          <a:lstStyle/>
          <a:p>
            <a:r>
              <a:rPr lang="en-US" sz="3067" dirty="0"/>
              <a:t>The results for RDA/RDF format</a:t>
            </a:r>
          </a:p>
        </p:txBody>
      </p:sp>
      <p:pic>
        <p:nvPicPr>
          <p:cNvPr id="7" name="Picture 6">
            <a:extLst>
              <a:ext uri="{FF2B5EF4-FFF2-40B4-BE49-F238E27FC236}">
                <a16:creationId xmlns:a16="http://schemas.microsoft.com/office/drawing/2014/main" id="{F7189441-FA72-1EA0-2DB7-9F8A9C99DBD9}"/>
              </a:ext>
            </a:extLst>
          </p:cNvPr>
          <p:cNvPicPr>
            <a:picLocks noChangeAspect="1"/>
          </p:cNvPicPr>
          <p:nvPr/>
        </p:nvPicPr>
        <p:blipFill>
          <a:blip r:embed="rId3"/>
          <a:stretch>
            <a:fillRect/>
          </a:stretch>
        </p:blipFill>
        <p:spPr>
          <a:xfrm>
            <a:off x="5539936" y="3074670"/>
            <a:ext cx="6220693" cy="1000265"/>
          </a:xfrm>
          <a:prstGeom prst="rect">
            <a:avLst/>
          </a:prstGeom>
          <a:ln>
            <a:solidFill>
              <a:schemeClr val="tx1"/>
            </a:solidFill>
          </a:ln>
        </p:spPr>
      </p:pic>
      <p:sp>
        <p:nvSpPr>
          <p:cNvPr id="8" name="Content Placeholder 3">
            <a:extLst>
              <a:ext uri="{FF2B5EF4-FFF2-40B4-BE49-F238E27FC236}">
                <a16:creationId xmlns:a16="http://schemas.microsoft.com/office/drawing/2014/main" id="{F71B0946-73A2-E33A-1D81-760DEADDB732}"/>
              </a:ext>
            </a:extLst>
          </p:cNvPr>
          <p:cNvSpPr>
            <a:spLocks noGrp="1"/>
          </p:cNvSpPr>
          <p:nvPr>
            <p:ph idx="1"/>
          </p:nvPr>
        </p:nvSpPr>
        <p:spPr>
          <a:xfrm>
            <a:off x="527381" y="836712"/>
            <a:ext cx="11233248" cy="1000265"/>
          </a:xfrm>
        </p:spPr>
        <p:txBody>
          <a:bodyPr>
            <a:normAutofit/>
          </a:bodyPr>
          <a:lstStyle/>
          <a:p>
            <a:pPr>
              <a:spcBef>
                <a:spcPts val="900"/>
              </a:spcBef>
              <a:buClrTx/>
            </a:pPr>
            <a:r>
              <a:rPr lang="en-US" sz="2000" dirty="0">
                <a:solidFill>
                  <a:schemeClr val="tx1"/>
                </a:solidFill>
              </a:rPr>
              <a:t>Here for example is the author and title of “Food culture and literary imagination in early modern Italy” in both the published </a:t>
            </a:r>
            <a:r>
              <a:rPr lang="en-US" sz="2000" dirty="0"/>
              <a:t>RDA/RDF format</a:t>
            </a:r>
            <a:r>
              <a:rPr lang="en-US" sz="2000" dirty="0">
                <a:solidFill>
                  <a:schemeClr val="tx1"/>
                </a:solidFill>
              </a:rPr>
              <a:t> Work and in the MARC21 record.</a:t>
            </a:r>
          </a:p>
        </p:txBody>
      </p:sp>
      <p:sp>
        <p:nvSpPr>
          <p:cNvPr id="9" name="Rectangle 8">
            <a:extLst>
              <a:ext uri="{FF2B5EF4-FFF2-40B4-BE49-F238E27FC236}">
                <a16:creationId xmlns:a16="http://schemas.microsoft.com/office/drawing/2014/main" id="{EC97492C-48DB-A088-BDAB-422219CACBD9}"/>
              </a:ext>
            </a:extLst>
          </p:cNvPr>
          <p:cNvSpPr/>
          <p:nvPr/>
        </p:nvSpPr>
        <p:spPr>
          <a:xfrm>
            <a:off x="342900" y="2045970"/>
            <a:ext cx="11178540" cy="248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Rectangle 9">
            <a:extLst>
              <a:ext uri="{FF2B5EF4-FFF2-40B4-BE49-F238E27FC236}">
                <a16:creationId xmlns:a16="http://schemas.microsoft.com/office/drawing/2014/main" id="{29079420-D65F-B843-E473-4BEC13B9CBF0}"/>
              </a:ext>
            </a:extLst>
          </p:cNvPr>
          <p:cNvSpPr/>
          <p:nvPr/>
        </p:nvSpPr>
        <p:spPr>
          <a:xfrm>
            <a:off x="331470" y="5094299"/>
            <a:ext cx="3989070" cy="24820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E4177B06-6797-5F78-8CC3-1E677167B4B7}"/>
              </a:ext>
            </a:extLst>
          </p:cNvPr>
          <p:cNvSpPr/>
          <p:nvPr/>
        </p:nvSpPr>
        <p:spPr>
          <a:xfrm>
            <a:off x="6457950" y="3074670"/>
            <a:ext cx="1988820" cy="36576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EDF8980F-1F87-0C62-B19A-C23DEDA2213D}"/>
              </a:ext>
            </a:extLst>
          </p:cNvPr>
          <p:cNvSpPr/>
          <p:nvPr/>
        </p:nvSpPr>
        <p:spPr>
          <a:xfrm>
            <a:off x="6457950" y="3531870"/>
            <a:ext cx="5154930" cy="4572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103C8043-B23F-F118-CB42-6B2B33DCC3FF}"/>
              </a:ext>
            </a:extLst>
          </p:cNvPr>
          <p:cNvSpPr/>
          <p:nvPr/>
        </p:nvSpPr>
        <p:spPr>
          <a:xfrm>
            <a:off x="0" y="1836977"/>
            <a:ext cx="971550" cy="20899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05D7CCDA-EC27-B1E3-5C7D-00FE2C173B47}"/>
              </a:ext>
            </a:extLst>
          </p:cNvPr>
          <p:cNvSpPr/>
          <p:nvPr/>
        </p:nvSpPr>
        <p:spPr>
          <a:xfrm>
            <a:off x="112150" y="5612687"/>
            <a:ext cx="1052050" cy="20899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590834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371B4-3764-C3E2-C00D-34E713C19936}"/>
              </a:ext>
            </a:extLst>
          </p:cNvPr>
          <p:cNvSpPr>
            <a:spLocks noGrp="1"/>
          </p:cNvSpPr>
          <p:nvPr>
            <p:ph type="body" sz="quarter" idx="16"/>
          </p:nvPr>
        </p:nvSpPr>
        <p:spPr/>
        <p:txBody>
          <a:bodyPr/>
          <a:lstStyle/>
          <a:p>
            <a:r>
              <a:rPr lang="en-US"/>
              <a:t>Thank You</a:t>
            </a:r>
          </a:p>
        </p:txBody>
      </p:sp>
      <p:sp>
        <p:nvSpPr>
          <p:cNvPr id="3" name="Text Placeholder 2">
            <a:extLst>
              <a:ext uri="{FF2B5EF4-FFF2-40B4-BE49-F238E27FC236}">
                <a16:creationId xmlns:a16="http://schemas.microsoft.com/office/drawing/2014/main" id="{7933B34A-884F-56BA-4FCB-3C21D0F1794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30A9F17-407C-C393-8CD0-E1AB3817F1A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0581028-6574-F81E-E45A-88B0A38C52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5418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6F41-71A9-B9F1-2CDB-9A4E697454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E98AA7-9727-07CA-393C-36EA6FB9E3DE}"/>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8403776D-BBBF-8E53-90A5-3AF2684F67A2}"/>
              </a:ext>
            </a:extLst>
          </p:cNvPr>
          <p:cNvSpPr>
            <a:spLocks noGrp="1"/>
          </p:cNvSpPr>
          <p:nvPr>
            <p:ph idx="1"/>
          </p:nvPr>
        </p:nvSpPr>
        <p:spPr>
          <a:xfrm>
            <a:off x="527381" y="1028735"/>
            <a:ext cx="11233248" cy="4263355"/>
          </a:xfrm>
        </p:spPr>
        <p:txBody>
          <a:bodyPr>
            <a:noAutofit/>
          </a:bodyPr>
          <a:lstStyle/>
          <a:p>
            <a:pPr>
              <a:spcBef>
                <a:spcPts val="900"/>
              </a:spcBef>
              <a:buClrTx/>
            </a:pPr>
            <a:r>
              <a:rPr lang="en-US" sz="2000" dirty="0">
                <a:solidFill>
                  <a:schemeClr val="tx1"/>
                </a:solidFill>
              </a:rPr>
              <a:t>BIBFRAME Bibliographic </a:t>
            </a:r>
            <a:r>
              <a:rPr lang="en-US" sz="2000" baseline="30000" dirty="0">
                <a:solidFill>
                  <a:schemeClr val="tx1"/>
                </a:solidFill>
              </a:rPr>
              <a:t>1</a:t>
            </a:r>
          </a:p>
          <a:p>
            <a:pPr lvl="1">
              <a:spcBef>
                <a:spcPts val="900"/>
              </a:spcBef>
              <a:buClrTx/>
            </a:pPr>
            <a:r>
              <a:rPr lang="en-US" sz="2000" dirty="0">
                <a:solidFill>
                  <a:schemeClr val="tx1"/>
                </a:solidFill>
              </a:rPr>
              <a:t>Is a Linked Data vocabulary developed by the Library of Congress to “eventually” replace MARC as the bibliographic data exchange standard</a:t>
            </a:r>
          </a:p>
          <a:p>
            <a:pPr lvl="1">
              <a:spcBef>
                <a:spcPts val="900"/>
              </a:spcBef>
              <a:buClrTx/>
            </a:pPr>
            <a:r>
              <a:rPr lang="en-US" sz="2000" dirty="0">
                <a:solidFill>
                  <a:schemeClr val="tx1"/>
                </a:solidFill>
              </a:rPr>
              <a:t>It models library resources as a graph of interconnected entities (Work, Instance, Item) that can be published to the open web.</a:t>
            </a:r>
          </a:p>
          <a:p>
            <a:pPr lvl="1">
              <a:spcBef>
                <a:spcPts val="900"/>
              </a:spcBef>
              <a:buClrTx/>
            </a:pPr>
            <a:r>
              <a:rPr lang="en-US" sz="2000" dirty="0">
                <a:solidFill>
                  <a:schemeClr val="tx1"/>
                </a:solidFill>
              </a:rPr>
              <a:t>It enables libraries to expose their collections as machine-readable, interoperable data discoverable </a:t>
            </a:r>
            <a:r>
              <a:rPr lang="en-US" sz="2000" b="1" dirty="0">
                <a:solidFill>
                  <a:schemeClr val="tx1"/>
                </a:solidFill>
              </a:rPr>
              <a:t>beyond the OPAC</a:t>
            </a:r>
            <a:r>
              <a:rPr lang="en-US" sz="2000" dirty="0">
                <a:solidFill>
                  <a:schemeClr val="tx1"/>
                </a:solidFill>
              </a:rPr>
              <a:t>.</a:t>
            </a:r>
          </a:p>
        </p:txBody>
      </p:sp>
      <p:sp>
        <p:nvSpPr>
          <p:cNvPr id="5" name="TextBox 4">
            <a:extLst>
              <a:ext uri="{FF2B5EF4-FFF2-40B4-BE49-F238E27FC236}">
                <a16:creationId xmlns:a16="http://schemas.microsoft.com/office/drawing/2014/main" id="{0F652B98-6248-6FF2-3745-0E7332453E2C}"/>
              </a:ext>
            </a:extLst>
          </p:cNvPr>
          <p:cNvSpPr txBox="1"/>
          <p:nvPr/>
        </p:nvSpPr>
        <p:spPr>
          <a:xfrm>
            <a:off x="3239311" y="6130821"/>
            <a:ext cx="8715983" cy="347800"/>
          </a:xfrm>
          <a:prstGeom prst="rect">
            <a:avLst/>
          </a:prstGeom>
          <a:solidFill>
            <a:schemeClr val="bg1"/>
          </a:solidFill>
          <a:ln>
            <a:solidFill>
              <a:schemeClr val="tx1"/>
            </a:solidFill>
          </a:ln>
        </p:spPr>
        <p:txBody>
          <a:bodyPr wrap="square" rtlCol="0">
            <a:noAutofit/>
          </a:bodyPr>
          <a:lstStyle/>
          <a:p>
            <a:r>
              <a:rPr lang="en-US" sz="1200" baseline="30000" dirty="0"/>
              <a:t>1 </a:t>
            </a:r>
            <a:r>
              <a:rPr lang="en-US" sz="1200" dirty="0"/>
              <a:t>The Library of Congress BIBFRAME pages at </a:t>
            </a:r>
            <a:r>
              <a:rPr lang="en-US" sz="1200" dirty="0">
                <a:hlinkClick r:id="rId2"/>
              </a:rPr>
              <a:t>https://www.loc.gov/bibframe/</a:t>
            </a:r>
            <a:endParaRPr lang="en-US" sz="1200" dirty="0"/>
          </a:p>
        </p:txBody>
      </p:sp>
    </p:spTree>
    <p:extLst>
      <p:ext uri="{BB962C8B-B14F-4D97-AF65-F5344CB8AC3E}">
        <p14:creationId xmlns:p14="http://schemas.microsoft.com/office/powerpoint/2010/main" val="1805654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7AFDE-BDEB-4527-1791-32591E633B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C6EF1-F0ED-F611-A923-858D3C3FE546}"/>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12A6CCD3-88ED-8E9F-BF4E-2FE3E3F6D1E0}"/>
              </a:ext>
            </a:extLst>
          </p:cNvPr>
          <p:cNvSpPr>
            <a:spLocks noGrp="1"/>
          </p:cNvSpPr>
          <p:nvPr>
            <p:ph idx="1"/>
          </p:nvPr>
        </p:nvSpPr>
        <p:spPr>
          <a:xfrm>
            <a:off x="527381" y="1028735"/>
            <a:ext cx="11233248" cy="4263355"/>
          </a:xfrm>
        </p:spPr>
        <p:txBody>
          <a:bodyPr>
            <a:noAutofit/>
          </a:bodyPr>
          <a:lstStyle/>
          <a:p>
            <a:pPr>
              <a:spcBef>
                <a:spcPts val="900"/>
              </a:spcBef>
              <a:buClrTx/>
            </a:pPr>
            <a:r>
              <a:rPr lang="en-US" sz="2000" dirty="0">
                <a:solidFill>
                  <a:schemeClr val="tx1"/>
                </a:solidFill>
              </a:rPr>
              <a:t>RDA RDF </a:t>
            </a:r>
            <a:r>
              <a:rPr lang="en-US" sz="2000" baseline="30000" dirty="0">
                <a:solidFill>
                  <a:schemeClr val="tx1"/>
                </a:solidFill>
              </a:rPr>
              <a:t>2</a:t>
            </a:r>
          </a:p>
          <a:p>
            <a:pPr lvl="1">
              <a:spcBef>
                <a:spcPts val="900"/>
              </a:spcBef>
              <a:buClrTx/>
            </a:pPr>
            <a:r>
              <a:rPr lang="en-US" sz="2000" dirty="0">
                <a:solidFill>
                  <a:schemeClr val="tx1"/>
                </a:solidFill>
              </a:rPr>
              <a:t>Is the Resource Description and Access cataloging standard expressed as an RDF vocabulary (via the </a:t>
            </a:r>
            <a:r>
              <a:rPr lang="en-US" sz="2000" dirty="0">
                <a:solidFill>
                  <a:schemeClr val="tx1"/>
                </a:solidFill>
                <a:hlinkClick r:id="rId2"/>
              </a:rPr>
              <a:t>RDA Registry</a:t>
            </a:r>
            <a:r>
              <a:rPr lang="en-US" sz="2000" dirty="0">
                <a:solidFill>
                  <a:schemeClr val="tx1"/>
                </a:solidFill>
              </a:rPr>
              <a:t>)</a:t>
            </a:r>
          </a:p>
          <a:p>
            <a:pPr lvl="1">
              <a:spcBef>
                <a:spcPts val="900"/>
              </a:spcBef>
              <a:buClrTx/>
            </a:pPr>
            <a:r>
              <a:rPr lang="en-US" sz="2000" dirty="0">
                <a:solidFill>
                  <a:schemeClr val="tx1"/>
                </a:solidFill>
              </a:rPr>
              <a:t>It provides a formal, namespace-grounded set of elements and value vocabularies that libraries use to describe resources in a way that is both </a:t>
            </a:r>
          </a:p>
          <a:p>
            <a:pPr lvl="2">
              <a:spcBef>
                <a:spcPts val="900"/>
              </a:spcBef>
            </a:pPr>
            <a:r>
              <a:rPr lang="en-US" sz="2000" dirty="0">
                <a:solidFill>
                  <a:schemeClr val="tx1"/>
                </a:solidFill>
              </a:rPr>
              <a:t>human-intelligible </a:t>
            </a:r>
          </a:p>
          <a:p>
            <a:pPr lvl="2">
              <a:spcBef>
                <a:spcPts val="900"/>
              </a:spcBef>
            </a:pPr>
            <a:r>
              <a:rPr lang="en-US" sz="2000" dirty="0">
                <a:solidFill>
                  <a:schemeClr val="tx1"/>
                </a:solidFill>
              </a:rPr>
              <a:t> Linked Data-compatible</a:t>
            </a:r>
          </a:p>
          <a:p>
            <a:pPr lvl="1">
              <a:spcBef>
                <a:spcPts val="900"/>
              </a:spcBef>
              <a:buClrTx/>
            </a:pPr>
            <a:r>
              <a:rPr lang="en-US" sz="2000" dirty="0">
                <a:solidFill>
                  <a:schemeClr val="tx1"/>
                </a:solidFill>
              </a:rPr>
              <a:t>It often serves as the semantic backbone for BIBFRAME implementations.</a:t>
            </a:r>
          </a:p>
        </p:txBody>
      </p:sp>
      <p:sp>
        <p:nvSpPr>
          <p:cNvPr id="2" name="TextBox 1">
            <a:extLst>
              <a:ext uri="{FF2B5EF4-FFF2-40B4-BE49-F238E27FC236}">
                <a16:creationId xmlns:a16="http://schemas.microsoft.com/office/drawing/2014/main" id="{4897399A-D47B-DB71-D7B9-5165146426D2}"/>
              </a:ext>
            </a:extLst>
          </p:cNvPr>
          <p:cNvSpPr txBox="1"/>
          <p:nvPr/>
        </p:nvSpPr>
        <p:spPr>
          <a:xfrm>
            <a:off x="3239311" y="6130821"/>
            <a:ext cx="8715983" cy="347800"/>
          </a:xfrm>
          <a:prstGeom prst="rect">
            <a:avLst/>
          </a:prstGeom>
          <a:solidFill>
            <a:schemeClr val="bg1"/>
          </a:solidFill>
          <a:ln>
            <a:solidFill>
              <a:schemeClr val="tx1"/>
            </a:solidFill>
          </a:ln>
        </p:spPr>
        <p:txBody>
          <a:bodyPr wrap="square" rtlCol="0">
            <a:noAutofit/>
          </a:bodyPr>
          <a:lstStyle/>
          <a:p>
            <a:r>
              <a:rPr lang="en-US" sz="1200" baseline="30000" dirty="0"/>
              <a:t>2 </a:t>
            </a:r>
            <a:r>
              <a:rPr lang="en-US" sz="1200" dirty="0"/>
              <a:t>The RDA Registry at </a:t>
            </a:r>
            <a:r>
              <a:rPr lang="en-US" sz="1200" dirty="0">
                <a:hlinkClick r:id="rId3"/>
              </a:rPr>
              <a:t>http://www.rdaregistry.info/</a:t>
            </a:r>
            <a:r>
              <a:rPr lang="en-US" sz="1200" dirty="0"/>
              <a:t>  </a:t>
            </a:r>
          </a:p>
        </p:txBody>
      </p:sp>
    </p:spTree>
    <p:extLst>
      <p:ext uri="{BB962C8B-B14F-4D97-AF65-F5344CB8AC3E}">
        <p14:creationId xmlns:p14="http://schemas.microsoft.com/office/powerpoint/2010/main" val="412156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5"/>
            <a:ext cx="11233248" cy="4019920"/>
          </a:xfrm>
        </p:spPr>
        <p:txBody>
          <a:bodyPr>
            <a:noAutofit/>
          </a:bodyPr>
          <a:lstStyle/>
          <a:p>
            <a:pPr>
              <a:spcBef>
                <a:spcPts val="900"/>
              </a:spcBef>
              <a:buClrTx/>
            </a:pPr>
            <a:r>
              <a:rPr lang="en-US" sz="2000" dirty="0">
                <a:solidFill>
                  <a:schemeClr val="tx1"/>
                </a:solidFill>
              </a:rPr>
              <a:t>Some of the reasons an institution may want to publish their records in BIBFRAME Bibliographic format are:</a:t>
            </a:r>
          </a:p>
          <a:p>
            <a:pPr lvl="1">
              <a:spcBef>
                <a:spcPts val="900"/>
              </a:spcBef>
              <a:buClrTx/>
            </a:pPr>
            <a:r>
              <a:rPr lang="en-US" sz="2000" dirty="0">
                <a:solidFill>
                  <a:schemeClr val="tx1"/>
                </a:solidFill>
              </a:rPr>
              <a:t>Web visibility and discoverability — Publishing in BIBFRAME exposes the library's collections as Linked Open Data on the web, making resources discoverable by search engines and external applications beyond the library's own discovery system.  </a:t>
            </a:r>
          </a:p>
          <a:p>
            <a:pPr lvl="1">
              <a:spcBef>
                <a:spcPts val="900"/>
              </a:spcBef>
              <a:buClrTx/>
            </a:pPr>
            <a:r>
              <a:rPr lang="en-US" sz="2000" dirty="0">
                <a:solidFill>
                  <a:schemeClr val="tx1"/>
                </a:solidFill>
              </a:rPr>
              <a:t>Interoperability across institutions — BIBFRAME's entity-based graph model allows bibliographic data to be shared and reused across institutions and systems in a way that flat MARC records cannot support, reducing redundant cataloging effort.</a:t>
            </a:r>
          </a:p>
          <a:p>
            <a:pPr>
              <a:spcBef>
                <a:spcPts val="900"/>
              </a:spcBef>
              <a:buClrTx/>
            </a:pPr>
            <a:endParaRPr lang="en-US" sz="2000" dirty="0">
              <a:solidFill>
                <a:schemeClr val="tx1"/>
              </a:solidFill>
            </a:endParaRPr>
          </a:p>
          <a:p>
            <a:pPr>
              <a:spcBef>
                <a:spcPts val="900"/>
              </a:spcBef>
              <a:buClrTx/>
            </a:pPr>
            <a:r>
              <a:rPr lang="en-US" sz="2000" dirty="0">
                <a:solidFill>
                  <a:schemeClr val="tx1"/>
                </a:solidFill>
              </a:rPr>
              <a:t>In both of the above cases an external system would take the file from Alma and ingest and process the file</a:t>
            </a:r>
          </a:p>
        </p:txBody>
      </p:sp>
    </p:spTree>
    <p:extLst>
      <p:ext uri="{BB962C8B-B14F-4D97-AF65-F5344CB8AC3E}">
        <p14:creationId xmlns:p14="http://schemas.microsoft.com/office/powerpoint/2010/main" val="418548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3CCF5-A266-B424-0E32-5C467D9829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B98962-8223-8EF5-E596-077AF74BFE38}"/>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48565EB8-D782-314A-8D38-0CC3EA93DACF}"/>
              </a:ext>
            </a:extLst>
          </p:cNvPr>
          <p:cNvSpPr>
            <a:spLocks noGrp="1"/>
          </p:cNvSpPr>
          <p:nvPr>
            <p:ph idx="1"/>
          </p:nvPr>
        </p:nvSpPr>
        <p:spPr>
          <a:xfrm>
            <a:off x="527381" y="1028734"/>
            <a:ext cx="11233248" cy="4564669"/>
          </a:xfrm>
        </p:spPr>
        <p:txBody>
          <a:bodyPr>
            <a:noAutofit/>
          </a:bodyPr>
          <a:lstStyle/>
          <a:p>
            <a:pPr>
              <a:spcBef>
                <a:spcPts val="900"/>
              </a:spcBef>
              <a:buClrTx/>
            </a:pPr>
            <a:r>
              <a:rPr lang="en-US" sz="2000" dirty="0">
                <a:solidFill>
                  <a:schemeClr val="tx1"/>
                </a:solidFill>
              </a:rPr>
              <a:t>Some of the reasons an institution may want to publish their records in RDA/RDF format are:</a:t>
            </a:r>
          </a:p>
          <a:p>
            <a:pPr lvl="1">
              <a:spcBef>
                <a:spcPts val="900"/>
              </a:spcBef>
              <a:buClrTx/>
            </a:pPr>
            <a:r>
              <a:rPr lang="en-US" sz="2000" dirty="0">
                <a:solidFill>
                  <a:schemeClr val="tx1"/>
                </a:solidFill>
              </a:rPr>
              <a:t>Semantic precision and vocabulary alignment — RDA RDF provides a formally defined, namespace-grounded element set that maps cleanly to the conceptual models (</a:t>
            </a:r>
            <a:r>
              <a:rPr lang="en-US" sz="2000" dirty="0">
                <a:solidFill>
                  <a:schemeClr val="tx1"/>
                </a:solidFill>
                <a:hlinkClick r:id="rId2"/>
              </a:rPr>
              <a:t>LRM</a:t>
            </a:r>
            <a:r>
              <a:rPr lang="en-US" sz="2000" dirty="0">
                <a:solidFill>
                  <a:schemeClr val="tx1"/>
                </a:solidFill>
              </a:rPr>
              <a:t>) underlying modern cataloging, making the library's data unambiguous and reusable by other Linked Data consumers.</a:t>
            </a:r>
          </a:p>
          <a:p>
            <a:pPr lvl="1">
              <a:spcBef>
                <a:spcPts val="900"/>
              </a:spcBef>
              <a:buClrTx/>
            </a:pPr>
            <a:r>
              <a:rPr lang="en-US" sz="2000" dirty="0">
                <a:solidFill>
                  <a:schemeClr val="tx1"/>
                </a:solidFill>
              </a:rPr>
              <a:t>Complementarity with BIBFRAME — Since RDA RDF serves as the preferred descriptive vocabulary within BIBFRAME descriptions (supplying property and value semantics), publishing in RDA RDF positions the library's data to integrate naturally into the broader BIBFRAME/Linked Data ecosystem that the academic library community is converging toward.</a:t>
            </a:r>
          </a:p>
          <a:p>
            <a:pPr lvl="2">
              <a:spcBef>
                <a:spcPts val="900"/>
              </a:spcBef>
            </a:pPr>
            <a:r>
              <a:rPr lang="en-US" sz="2000" dirty="0"/>
              <a:t>This </a:t>
            </a:r>
            <a:r>
              <a:rPr lang="en-US" sz="2000" dirty="0">
                <a:solidFill>
                  <a:schemeClr val="tx1"/>
                </a:solidFill>
              </a:rPr>
              <a:t>reason also highlights why the two formats are often discussed together rather than as competing alternatives — they are designed to work in concert.</a:t>
            </a:r>
          </a:p>
        </p:txBody>
      </p:sp>
    </p:spTree>
    <p:extLst>
      <p:ext uri="{BB962C8B-B14F-4D97-AF65-F5344CB8AC3E}">
        <p14:creationId xmlns:p14="http://schemas.microsoft.com/office/powerpoint/2010/main" val="163864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E1CC-0D15-2EB2-6AE0-0AD53216A0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C9C60E-91DB-9BEB-0C7C-C5F0B0FAB3E8}"/>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976B726E-E00B-6095-D34A-6197E6DEE21F}"/>
              </a:ext>
            </a:extLst>
          </p:cNvPr>
          <p:cNvSpPr>
            <a:spLocks noGrp="1"/>
          </p:cNvSpPr>
          <p:nvPr>
            <p:ph idx="1"/>
          </p:nvPr>
        </p:nvSpPr>
        <p:spPr>
          <a:xfrm>
            <a:off x="527381" y="1028735"/>
            <a:ext cx="11233248" cy="3497545"/>
          </a:xfrm>
        </p:spPr>
        <p:txBody>
          <a:bodyPr>
            <a:normAutofit/>
          </a:bodyPr>
          <a:lstStyle/>
          <a:p>
            <a:pPr>
              <a:spcBef>
                <a:spcPts val="900"/>
              </a:spcBef>
              <a:buClrTx/>
            </a:pPr>
            <a:r>
              <a:rPr lang="en-US" sz="2000" dirty="0">
                <a:solidFill>
                  <a:schemeClr val="tx1"/>
                </a:solidFill>
              </a:rPr>
              <a:t>Note that this presentation will not relate to the use of the Linked Data Enrichment Configuration.</a:t>
            </a:r>
          </a:p>
          <a:p>
            <a:pPr>
              <a:spcBef>
                <a:spcPts val="900"/>
              </a:spcBef>
              <a:buClrTx/>
            </a:pPr>
            <a:r>
              <a:rPr lang="en-US" sz="2000" dirty="0">
                <a:solidFill>
                  <a:schemeClr val="tx1"/>
                </a:solidFill>
              </a:rPr>
              <a:t>All options for the Linked Data Enrichment (rows in the related tables of the Linked Data Enrichment Configuration) will be disabled.</a:t>
            </a:r>
          </a:p>
          <a:p>
            <a:pPr>
              <a:spcBef>
                <a:spcPts val="900"/>
              </a:spcBef>
              <a:buClrTx/>
            </a:pPr>
            <a:r>
              <a:rPr lang="en-US" sz="2000" dirty="0">
                <a:solidFill>
                  <a:schemeClr val="tx1"/>
                </a:solidFill>
              </a:rPr>
              <a:t>An in-depth explanation and live demo of the Linked Data Enrichment Configuration can be seen at </a:t>
            </a:r>
            <a:r>
              <a:rPr lang="en-US" sz="2000" dirty="0">
                <a:hlinkClick r:id="rId2" tooltip="Linked Data Enrichment.pptx"/>
              </a:rPr>
              <a:t>Linked Data Enrichment.pptx</a:t>
            </a:r>
            <a:endParaRPr lang="en-US" sz="2000" dirty="0">
              <a:solidFill>
                <a:schemeClr val="tx1"/>
              </a:solidFill>
            </a:endParaRPr>
          </a:p>
        </p:txBody>
      </p:sp>
    </p:spTree>
    <p:extLst>
      <p:ext uri="{BB962C8B-B14F-4D97-AF65-F5344CB8AC3E}">
        <p14:creationId xmlns:p14="http://schemas.microsoft.com/office/powerpoint/2010/main" val="3699871834"/>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2.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27644</TotalTime>
  <Words>1478</Words>
  <Application>Microsoft Office PowerPoint</Application>
  <PresentationFormat>Widescreen</PresentationFormat>
  <Paragraphs>146</Paragraphs>
  <Slides>42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Avenir Next LT Pro</vt:lpstr>
      <vt:lpstr>Avenir Next LT Pro Demi</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Introduction</vt:lpstr>
      <vt:lpstr>Introduction</vt:lpstr>
      <vt:lpstr>Introduction</vt:lpstr>
      <vt:lpstr>PowerPoint Presentation</vt:lpstr>
      <vt:lpstr>The sample records to publish</vt:lpstr>
      <vt:lpstr>The sample records to publish</vt:lpstr>
      <vt:lpstr>PowerPoint Presentation</vt:lpstr>
      <vt:lpstr>Creating the publishing profiles </vt:lpstr>
      <vt:lpstr>Creating the publishing profiles</vt:lpstr>
      <vt:lpstr>Creating the publishing profiles </vt:lpstr>
      <vt:lpstr>Creating the publishing profiles </vt:lpstr>
      <vt:lpstr>Creating the publishing profiles </vt:lpstr>
      <vt:lpstr>Creating the publishing profiles</vt:lpstr>
      <vt:lpstr>Creating the publishing profiles </vt:lpstr>
      <vt:lpstr>Creating the publishing profiles </vt:lpstr>
      <vt:lpstr>Creating the publishing profiles </vt:lpstr>
      <vt:lpstr>Creating the publishing profiles </vt:lpstr>
      <vt:lpstr>PowerPoint Presentation</vt:lpstr>
      <vt:lpstr>The results for BIBFRAME bibliographic format</vt:lpstr>
      <vt:lpstr>The results for BIBFRAME bibliographic format</vt:lpstr>
      <vt:lpstr>The results for BIBFRAME bibliographic format</vt:lpstr>
      <vt:lpstr>The results for BIBFRAME bibliographic format</vt:lpstr>
      <vt:lpstr>The results for BIBFRAME bibliographic format</vt:lpstr>
      <vt:lpstr>The results for BIBFRAME bibliographic format</vt:lpstr>
      <vt:lpstr>The results for BIBFRAME bibliographic format</vt:lpstr>
      <vt:lpstr>The results for BIBFRAME bibliographic format</vt:lpstr>
      <vt:lpstr>PowerPoint Presentation</vt:lpstr>
      <vt:lpstr>The results for RDA/RDF format</vt:lpstr>
      <vt:lpstr>The results for RDA/RDF format</vt:lpstr>
      <vt:lpstr>The results for RDA/RDF format</vt:lpstr>
      <vt:lpstr>The results for RDA/RDF format</vt:lpstr>
      <vt:lpstr>The results for RDA/RDF format</vt:lpstr>
      <vt:lpstr>The results for RDA/RDF format</vt:lpstr>
      <vt:lpstr>The results for RDA/RDF format</vt:lpstr>
      <vt:lpstr>The results for RDA/RDF format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123</cp:revision>
  <dcterms:created xsi:type="dcterms:W3CDTF">2023-07-24T19:21:55Z</dcterms:created>
  <dcterms:modified xsi:type="dcterms:W3CDTF">2026-03-23T14:23:56Z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